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1" r:id="rId4"/>
    <p:sldId id="260" r:id="rId5"/>
    <p:sldId id="264" r:id="rId6"/>
    <p:sldId id="263" r:id="rId7"/>
    <p:sldId id="262" r:id="rId8"/>
    <p:sldId id="266" r:id="rId9"/>
    <p:sldId id="265" r:id="rId10"/>
    <p:sldId id="267" r:id="rId11"/>
    <p:sldId id="268" r:id="rId12"/>
    <p:sldId id="258" r:id="rId13"/>
    <p:sldId id="270" r:id="rId14"/>
    <p:sldId id="269" r:id="rId15"/>
    <p:sldId id="259" r:id="rId16"/>
    <p:sldId id="271" r:id="rId17"/>
    <p:sldId id="272" r:id="rId18"/>
    <p:sldId id="273" r:id="rId1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20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EBB8EFA-36D6-4813-86F6-56D04826A49D}" type="doc">
      <dgm:prSet loTypeId="urn:microsoft.com/office/officeart/2005/8/layout/hProcess1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O"/>
        </a:p>
      </dgm:t>
    </dgm:pt>
    <dgm:pt modelId="{7DA14BD5-0196-4773-BE5D-0AE84B703207}">
      <dgm:prSet custT="1"/>
      <dgm:spPr/>
      <dgm:t>
        <a:bodyPr/>
        <a:lstStyle/>
        <a:p>
          <a:pPr rtl="0"/>
          <a:endParaRPr lang="es-CO" sz="4800" b="1" i="1" dirty="0" smtClean="0">
            <a:latin typeface="Algerian" pitchFamily="82" charset="0"/>
          </a:endParaRPr>
        </a:p>
        <a:p>
          <a:pPr rtl="0"/>
          <a:endParaRPr lang="es-CO" sz="4800" b="1" i="1" dirty="0" smtClean="0">
            <a:latin typeface="Algerian" pitchFamily="82" charset="0"/>
          </a:endParaRPr>
        </a:p>
        <a:p>
          <a:pPr rtl="0"/>
          <a:endParaRPr lang="es-CO" sz="4800" b="1" i="1" dirty="0" smtClean="0">
            <a:latin typeface="Algerian" pitchFamily="82" charset="0"/>
          </a:endParaRPr>
        </a:p>
        <a:p>
          <a:pPr rtl="0"/>
          <a:endParaRPr lang="es-CO" sz="4800" b="1" i="1" dirty="0" smtClean="0">
            <a:latin typeface="Algerian" pitchFamily="82" charset="0"/>
          </a:endParaRPr>
        </a:p>
        <a:p>
          <a:pPr rtl="0"/>
          <a:endParaRPr lang="es-CO" sz="4800" b="1" i="1" dirty="0" smtClean="0">
            <a:latin typeface="Algerian" pitchFamily="82" charset="0"/>
          </a:endParaRPr>
        </a:p>
        <a:p>
          <a:pPr rtl="0"/>
          <a:endParaRPr lang="es-CO" sz="4800" b="1" i="1" dirty="0" smtClean="0">
            <a:latin typeface="Algerian" pitchFamily="82" charset="0"/>
          </a:endParaRPr>
        </a:p>
        <a:p>
          <a:pPr rtl="0"/>
          <a:r>
            <a:rPr lang="es-CO" sz="4800" b="1" i="1" dirty="0" smtClean="0">
              <a:latin typeface="Algerian" pitchFamily="82" charset="0"/>
            </a:rPr>
            <a:t>EL VALOR DE LA LUZ</a:t>
          </a:r>
          <a:endParaRPr lang="es-CO" sz="4800" b="1" i="1" dirty="0">
            <a:latin typeface="Algerian" pitchFamily="82" charset="0"/>
          </a:endParaRPr>
        </a:p>
      </dgm:t>
    </dgm:pt>
    <dgm:pt modelId="{411C9261-6AE1-433D-A6E9-20186F9F90F0}" type="parTrans" cxnId="{27EBA250-C675-4CAF-BBFE-E6059A7256AB}">
      <dgm:prSet/>
      <dgm:spPr/>
      <dgm:t>
        <a:bodyPr/>
        <a:lstStyle/>
        <a:p>
          <a:endParaRPr lang="es-CO"/>
        </a:p>
      </dgm:t>
    </dgm:pt>
    <dgm:pt modelId="{EF4A49D8-03CE-4641-BBE9-3D2F5A01BB8C}" type="sibTrans" cxnId="{27EBA250-C675-4CAF-BBFE-E6059A7256AB}">
      <dgm:prSet/>
      <dgm:spPr/>
      <dgm:t>
        <a:bodyPr/>
        <a:lstStyle/>
        <a:p>
          <a:endParaRPr lang="es-CO"/>
        </a:p>
      </dgm:t>
    </dgm:pt>
    <dgm:pt modelId="{1C217BE7-2441-4217-998E-D76F095435EF}" type="pres">
      <dgm:prSet presAssocID="{FEBB8EFA-36D6-4813-86F6-56D04826A49D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CO"/>
        </a:p>
      </dgm:t>
    </dgm:pt>
    <dgm:pt modelId="{A8EC0F90-A314-414F-A570-7047EF04BFC6}" type="pres">
      <dgm:prSet presAssocID="{FEBB8EFA-36D6-4813-86F6-56D04826A49D}" presName="arrow" presStyleLbl="bgShp" presStyleIdx="0" presStyleCnt="1"/>
      <dgm:spPr/>
    </dgm:pt>
    <dgm:pt modelId="{8DB3C7BE-78BC-4D7A-A76F-B4A62ED8C55D}" type="pres">
      <dgm:prSet presAssocID="{FEBB8EFA-36D6-4813-86F6-56D04826A49D}" presName="points" presStyleCnt="0"/>
      <dgm:spPr/>
    </dgm:pt>
    <dgm:pt modelId="{454B79C4-D6EF-49CD-9C4E-F7FA4F2CF2E2}" type="pres">
      <dgm:prSet presAssocID="{7DA14BD5-0196-4773-BE5D-0AE84B703207}" presName="compositeA" presStyleCnt="0"/>
      <dgm:spPr/>
    </dgm:pt>
    <dgm:pt modelId="{FEF794DF-78FB-4D51-97CE-C59B7357EEF0}" type="pres">
      <dgm:prSet presAssocID="{7DA14BD5-0196-4773-BE5D-0AE84B703207}" presName="textA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39D356A2-94DC-4588-BDA1-3E796BA6CBB8}" type="pres">
      <dgm:prSet presAssocID="{7DA14BD5-0196-4773-BE5D-0AE84B703207}" presName="circleA" presStyleLbl="node1" presStyleIdx="0" presStyleCnt="1"/>
      <dgm:spPr/>
    </dgm:pt>
    <dgm:pt modelId="{4F63EE38-A528-4C9D-889C-12D54BF772E1}" type="pres">
      <dgm:prSet presAssocID="{7DA14BD5-0196-4773-BE5D-0AE84B703207}" presName="spaceA" presStyleCnt="0"/>
      <dgm:spPr/>
    </dgm:pt>
  </dgm:ptLst>
  <dgm:cxnLst>
    <dgm:cxn modelId="{E8A07F04-4C39-4640-813F-9D94EC8D24D1}" type="presOf" srcId="{FEBB8EFA-36D6-4813-86F6-56D04826A49D}" destId="{1C217BE7-2441-4217-998E-D76F095435EF}" srcOrd="0" destOrd="0" presId="urn:microsoft.com/office/officeart/2005/8/layout/hProcess11"/>
    <dgm:cxn modelId="{40844C09-F86F-4F2E-8B57-8529F079B479}" type="presOf" srcId="{7DA14BD5-0196-4773-BE5D-0AE84B703207}" destId="{FEF794DF-78FB-4D51-97CE-C59B7357EEF0}" srcOrd="0" destOrd="0" presId="urn:microsoft.com/office/officeart/2005/8/layout/hProcess11"/>
    <dgm:cxn modelId="{27EBA250-C675-4CAF-BBFE-E6059A7256AB}" srcId="{FEBB8EFA-36D6-4813-86F6-56D04826A49D}" destId="{7DA14BD5-0196-4773-BE5D-0AE84B703207}" srcOrd="0" destOrd="0" parTransId="{411C9261-6AE1-433D-A6E9-20186F9F90F0}" sibTransId="{EF4A49D8-03CE-4641-BBE9-3D2F5A01BB8C}"/>
    <dgm:cxn modelId="{EDA207DD-701C-42C6-AFB5-9209EAE7F860}" type="presParOf" srcId="{1C217BE7-2441-4217-998E-D76F095435EF}" destId="{A8EC0F90-A314-414F-A570-7047EF04BFC6}" srcOrd="0" destOrd="0" presId="urn:microsoft.com/office/officeart/2005/8/layout/hProcess11"/>
    <dgm:cxn modelId="{5F755B19-7F4B-4539-81EF-033756203204}" type="presParOf" srcId="{1C217BE7-2441-4217-998E-D76F095435EF}" destId="{8DB3C7BE-78BC-4D7A-A76F-B4A62ED8C55D}" srcOrd="1" destOrd="0" presId="urn:microsoft.com/office/officeart/2005/8/layout/hProcess11"/>
    <dgm:cxn modelId="{DB8529EA-5840-4347-850A-C5F802638401}" type="presParOf" srcId="{8DB3C7BE-78BC-4D7A-A76F-B4A62ED8C55D}" destId="{454B79C4-D6EF-49CD-9C4E-F7FA4F2CF2E2}" srcOrd="0" destOrd="0" presId="urn:microsoft.com/office/officeart/2005/8/layout/hProcess11"/>
    <dgm:cxn modelId="{F792DB51-FB5D-43FA-851A-3CD74AA33107}" type="presParOf" srcId="{454B79C4-D6EF-49CD-9C4E-F7FA4F2CF2E2}" destId="{FEF794DF-78FB-4D51-97CE-C59B7357EEF0}" srcOrd="0" destOrd="0" presId="urn:microsoft.com/office/officeart/2005/8/layout/hProcess11"/>
    <dgm:cxn modelId="{E6349D7E-F3FE-465D-80A7-298B19703F67}" type="presParOf" srcId="{454B79C4-D6EF-49CD-9C4E-F7FA4F2CF2E2}" destId="{39D356A2-94DC-4588-BDA1-3E796BA6CBB8}" srcOrd="1" destOrd="0" presId="urn:microsoft.com/office/officeart/2005/8/layout/hProcess11"/>
    <dgm:cxn modelId="{0EF98F50-21EA-42D4-B3F8-6BEC465C973C}" type="presParOf" srcId="{454B79C4-D6EF-49CD-9C4E-F7FA4F2CF2E2}" destId="{4F63EE38-A528-4C9D-889C-12D54BF772E1}" srcOrd="2" destOrd="0" presId="urn:microsoft.com/office/officeart/2005/8/layout/hProcess1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8EC0F90-A314-414F-A570-7047EF04BFC6}">
      <dsp:nvSpPr>
        <dsp:cNvPr id="0" name=""/>
        <dsp:cNvSpPr/>
      </dsp:nvSpPr>
      <dsp:spPr>
        <a:xfrm>
          <a:off x="0" y="453650"/>
          <a:ext cx="7772400" cy="604867"/>
        </a:xfrm>
        <a:prstGeom prst="notched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EF794DF-78FB-4D51-97CE-C59B7357EEF0}">
      <dsp:nvSpPr>
        <dsp:cNvPr id="0" name=""/>
        <dsp:cNvSpPr/>
      </dsp:nvSpPr>
      <dsp:spPr>
        <a:xfrm>
          <a:off x="0" y="0"/>
          <a:ext cx="6995160" cy="6048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1376" tIns="341376" rIns="341376" bIns="341376" numCol="1" spcCol="1270" anchor="b" anchorCtr="0">
          <a:noAutofit/>
        </a:bodyPr>
        <a:lstStyle/>
        <a:p>
          <a:pPr lvl="0" algn="ctr" defTabSz="2133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O" sz="4800" b="1" i="1" kern="1200" dirty="0" smtClean="0">
            <a:latin typeface="Algerian" pitchFamily="82" charset="0"/>
          </a:endParaRPr>
        </a:p>
        <a:p>
          <a:pPr lvl="0" algn="ctr" defTabSz="2133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O" sz="4800" b="1" i="1" kern="1200" dirty="0" smtClean="0">
            <a:latin typeface="Algerian" pitchFamily="82" charset="0"/>
          </a:endParaRPr>
        </a:p>
        <a:p>
          <a:pPr lvl="0" algn="ctr" defTabSz="2133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O" sz="4800" b="1" i="1" kern="1200" dirty="0" smtClean="0">
            <a:latin typeface="Algerian" pitchFamily="82" charset="0"/>
          </a:endParaRPr>
        </a:p>
        <a:p>
          <a:pPr lvl="0" algn="ctr" defTabSz="2133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O" sz="4800" b="1" i="1" kern="1200" dirty="0" smtClean="0">
            <a:latin typeface="Algerian" pitchFamily="82" charset="0"/>
          </a:endParaRPr>
        </a:p>
        <a:p>
          <a:pPr lvl="0" algn="ctr" defTabSz="2133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O" sz="4800" b="1" i="1" kern="1200" dirty="0" smtClean="0">
            <a:latin typeface="Algerian" pitchFamily="82" charset="0"/>
          </a:endParaRPr>
        </a:p>
        <a:p>
          <a:pPr lvl="0" algn="ctr" defTabSz="2133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O" sz="4800" b="1" i="1" kern="1200" dirty="0" smtClean="0">
            <a:latin typeface="Algerian" pitchFamily="82" charset="0"/>
          </a:endParaRPr>
        </a:p>
        <a:p>
          <a:pPr lvl="0" algn="ctr" defTabSz="2133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4800" b="1" i="1" kern="1200" dirty="0" smtClean="0">
              <a:latin typeface="Algerian" pitchFamily="82" charset="0"/>
            </a:rPr>
            <a:t>EL VALOR DE LA LUZ</a:t>
          </a:r>
          <a:endParaRPr lang="es-CO" sz="4800" b="1" i="1" kern="1200" dirty="0">
            <a:latin typeface="Algerian" pitchFamily="82" charset="0"/>
          </a:endParaRPr>
        </a:p>
      </dsp:txBody>
      <dsp:txXfrm>
        <a:off x="0" y="0"/>
        <a:ext cx="6995160" cy="604867"/>
      </dsp:txXfrm>
    </dsp:sp>
    <dsp:sp modelId="{39D356A2-94DC-4588-BDA1-3E796BA6CBB8}">
      <dsp:nvSpPr>
        <dsp:cNvPr id="0" name=""/>
        <dsp:cNvSpPr/>
      </dsp:nvSpPr>
      <dsp:spPr>
        <a:xfrm>
          <a:off x="3421971" y="680475"/>
          <a:ext cx="151216" cy="15121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13/11/2013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13/11/2013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13/11/2013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13/11/2013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13/11/2013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13/11/2013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13/11/2013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13/11/2013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13/11/2013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13/11/2013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13/11/2013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847CFC-816F-41D0-AAC0-9BF4FEBC753E}" type="datetimeFigureOut">
              <a:rPr lang="es-ES" smtClean="0"/>
              <a:t>13/11/2013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Layout" Target="../diagrams/layout1.xml"/><Relationship Id="rId7" Type="http://schemas.openxmlformats.org/officeDocument/2006/relationships/hyperlink" Target="http://www.google.com.co/url?sa=i&amp;rct=j&amp;q=&amp;esrc=s&amp;frm=1&amp;source=images&amp;cd=&amp;cad=rja&amp;docid=TAtJHtFDCKjd_M&amp;tbnid=VvsFkHMuPHAdNM:&amp;ved=0CAUQjRw&amp;url=http://ojosparaverte.blogspot.com/2012_02_01_archive.html&amp;ei=-I6CUvPFJ9DOkQetxYGQDg&amp;bvm=bv.56146854,d.eW0&amp;psig=AFQjCNHmVML-P8cY8hYvYVSxaKX_0ToTXA&amp;ust=1384374356995833" TargetMode="Externa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viajerosdelsur.files.wordpress.com/2012/07/img_0139.jpg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www.google.com.co/url?sa=i&amp;rct=j&amp;q=&amp;esrc=s&amp;frm=1&amp;source=images&amp;cd=&amp;cad=rja&amp;docid=M03mlpqgcRM_aM&amp;tbnid=-9HwMacbzuJjGM:&amp;ved=0CAUQjRw&amp;url=http://paraedificacion.blogspot.com/2012/07/blog-post.html&amp;ei=AquCUo_GKoyekAez1oHwCw&amp;bvm=bv.56146854,d.eW0&amp;psig=AFQjCNGsBm9oRWJLwOyMkOxfAd4Glnxkmg&amp;ust=1384381475612644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m.co/url?sa=i&amp;rct=j&amp;q=&amp;esrc=s&amp;frm=1&amp;source=images&amp;cd=&amp;cad=rja&amp;docid=ug2iVE_B9JqiAM&amp;tbnid=KcRKnpeHZCyR8M:&amp;ved=0CAUQjRw&amp;url=http://de.123rf.com/photo_12798961_gerenderten-konzept-von-rot-und-silber-kettenglieder.html&amp;ei=okiDUpL5DI7SkQfyuoHQAQ&amp;bvm=bv.56343320,d.eW0&amp;psig=AFQjCNFO_4j36opPvYxvpZF4fN-xi_oPkA&amp;ust=1384421596319831" TargetMode="External"/><Relationship Id="rId2" Type="http://schemas.openxmlformats.org/officeDocument/2006/relationships/hyperlink" Target="http://www.google.com.co/url?sa=i&amp;rct=j&amp;q=&amp;esrc=s&amp;frm=1&amp;source=images&amp;cd=&amp;cad=rja&amp;docid=ug2iVE_B9JqiAM&amp;tbnid=KcRKnpeHZCyR8M:&amp;ved=0CAUQjRw&amp;url=http://es.123rf.com/photo_11563246_tres-eslabones-de-una-cadena-sobre-un-fondo-blanco.html&amp;ei=m0eDUrjIMI3rkQf2v4DoAw&amp;bvm=bv.56343320,d.eW0&amp;psig=AFQjCNFO_4j36opPvYxvpZF4fN-xi_oPkA&amp;ust=1384421596319831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www.google.com.co/url?sa=i&amp;rct=j&amp;q=&amp;esrc=s&amp;frm=1&amp;source=images&amp;cd=&amp;cad=rja&amp;docid=N1f8QA4fayavLM&amp;tbnid=l4ePl9hjE1nSKM:&amp;ved=0CAUQjRw&amp;url=http://www.mividanueva.org/predicaciones/predicaciones-en-audio.html&amp;ei=oHmDUsGaBouEkQfXt4DAAw&amp;bvm=bv.56343320,d.eW0&amp;psig=AFQjCNF1-BoFlaB3wZTh2Yt7m4daFgcC-A&amp;ust=1384434371356248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hyperlink" Target="http://www.gabitogrupos.com/FORMACIONDELCRISTIANO/images/id_por_todo_el_mundo_y_predicad_el_evangelio.jpg" TargetMode="Externa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10.jpeg"/><Relationship Id="rId7" Type="http://schemas.openxmlformats.org/officeDocument/2006/relationships/hyperlink" Target="http://www.google.com.co/url?sa=i&amp;rct=j&amp;q=&amp;esrc=s&amp;frm=1&amp;source=images&amp;cd=&amp;cad=rja&amp;docid=NCiQEoLwYjJF-M&amp;tbnid=n2z8rmO70kXTPM:&amp;ved=0CAUQjRw&amp;url=http://hispanos.imb.org/lottie/post.asp?StoryID=8896&amp;LanguageID=5847&amp;ei=pYSDUpzGBIS7kQfqnYDIBQ&amp;bvm=bv.56343320,d.eW0&amp;psig=AFQjCNFPgJHWW-S5JeOHYcH0GiGjfZ6hwA&amp;ust=1384436679659350" TargetMode="External"/><Relationship Id="rId2" Type="http://schemas.openxmlformats.org/officeDocument/2006/relationships/hyperlink" Target="http://www.google.com.co/url?sa=i&amp;rct=j&amp;q=&amp;esrc=s&amp;frm=1&amp;source=images&amp;cd=&amp;cad=rja&amp;docid=MmWg5829Kcp39M&amp;tbnid=D7vjyyCnO9f2AM:&amp;ved=0CAUQjRw&amp;url=http://www.lacapital.com.ar/ovacion/La-antorcha-llego-a-Londres-a-dias-de-los-Juegos--20120718-0023.html&amp;ei=gYCDUuGmBcnZkQeNzYCYBA&amp;bvm=bv.56343320,d.eW0&amp;psig=AFQjCNG95ybgAwZ7DtAgqTxF1qSWQFL4Fw&amp;ust=1384435812399191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hyperlink" Target="http://www.google.com.co/url?sa=i&amp;rct=j&amp;q=&amp;esrc=s&amp;frm=1&amp;source=images&amp;cd=&amp;cad=rja&amp;docid=oGpew5OUenUWSM&amp;tbnid=TvtmqVMWcL4K-M:&amp;ved=0CAUQjRw&amp;url=http://palabraquehacevida.wordpress.com/2012/05/16/un-llamado-definido-id-y-predicad-el-evangelio/&amp;ei=VISDUsPpDoPZkQf3rIGYDw&amp;bvm=bv.56343320,d.eW0&amp;psig=AFQjCNFPgJHWW-S5JeOHYcH0GiGjfZ6hwA&amp;ust=1384436679659350" TargetMode="External"/><Relationship Id="rId4" Type="http://schemas.openxmlformats.org/officeDocument/2006/relationships/hyperlink" Target="http://www.google.com.co/url?sa=i&amp;rct=j&amp;q=&amp;esrc=s&amp;frm=1&amp;source=images&amp;cd=&amp;cad=rja&amp;docid=NCiQEoLwYjJF-M&amp;tbnid=n2z8rmO70kXTPM:&amp;ved=0CAUQjRw&amp;url=http://hispanos.imb.org/lottie/post.asp?StoryID=8896&amp;LanguageID=5847&amp;ei=3oGDUoXSD4jTkQfntoGwCQ&amp;bvm=bv.56343320,d.eW0&amp;psig=AFQjCNEy1yW7CbIJCLcNVdjAj4QQ1PCfzQ&amp;ust=1384436539746022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://www.google.com.co/url?sa=i&amp;rct=j&amp;q=&amp;esrc=s&amp;frm=1&amp;source=images&amp;cd=&amp;cad=rja&amp;docid=P6nwxuJChuiqxM&amp;tbnid=ZhCVPPd40VPUBM:&amp;ved=0CAUQjRw&amp;url=http://www.monografias.com/trabajos94/ultimo-dia-jesucristo-tierra-explicacion-medica/ultimo-dia-jesucristo-tierra-explicacion-medica.shtml&amp;ei=k4aDUvXGNdK_kQezmIHoDw&amp;bvm=bv.56343320,d.eW0&amp;psig=AFQjCNF0SXAWifqlcK8q5KRrQ6akmephLw&amp;ust=1384437610956212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m.co/url?sa=i&amp;rct=j&amp;q=&amp;esrc=s&amp;frm=1&amp;source=images&amp;cd=&amp;cad=rja&amp;docid=yPC4nWcaQlNUJM&amp;tbnid=mReIE3NxXiI9VM:&amp;ved=0CAUQjRw&amp;url=http://cristianosperseguidosayeryhoy.blogspot.com/p/la-iglesia-en-el-mundo.html&amp;ei=CIiDUrqiGdS_kQeV84GwBg&amp;bvm=bv.56343320,d.eW0&amp;psig=AFQjCNHQGagP-U-5epSuoR7ETEMiQZVNZg&amp;ust=1384438084956293" TargetMode="External"/><Relationship Id="rId2" Type="http://schemas.openxmlformats.org/officeDocument/2006/relationships/hyperlink" Target="http://www.google.com.co/url?sa=i&amp;rct=j&amp;q=&amp;esrc=s&amp;frm=1&amp;source=images&amp;cd=&amp;cad=rja&amp;docid=yPC4nWcaQlNUJM&amp;tbnid=mReIE3NxXiI9VM:&amp;ved=0CAUQjRw&amp;url=http://www.ungidos.com/foros/index.php?topic=44352.0&amp;ei=4YeDUrPRFIGqkQeRlIH4BQ&amp;bvm=bv.56343320,d.eW0&amp;psig=AFQjCNHQGagP-U-5epSuoR7ETEMiQZVNZg&amp;ust=1384438084956293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m.co/url?sa=i&amp;rct=j&amp;q=&amp;esrc=s&amp;frm=1&amp;source=images&amp;cd=&amp;cad=rja&amp;docid=Pih96-J2vsMedM&amp;tbnid=NqX1o0iaQIjKFM:&amp;ved=0CAUQjRw&amp;url=http://www.rezaconmigo.com/conozcamos-mas-a-los-doce-apostoles/&amp;ei=HomDUtr1FdG0kQe9m4CABg&amp;bvm=bv.56343320,d.eW0&amp;psig=AFQjCNHstsNr7ONIFJ-g_uqN64akAG5asw&amp;ust=1384438318936325" TargetMode="External"/><Relationship Id="rId2" Type="http://schemas.openxmlformats.org/officeDocument/2006/relationships/hyperlink" Target="http://www.google.com.co/url?sa=i&amp;rct=j&amp;q=&amp;esrc=s&amp;frm=1&amp;source=images&amp;cd=&amp;cad=rja&amp;docid=ZZ6Qo0a73n9s-M&amp;tbnid=DD1M7syR5DVpdM:&amp;ved=0CAUQjRw&amp;url=http://atierradecanaan.wordpress.com/page/32/&amp;ei=34iDUsucAcaekQeJ7YHgDQ&amp;bvm=bv.56343320,d.eW0&amp;psig=AFQjCNHstsNr7ONIFJ-g_uqN64akAG5asw&amp;ust=1384438318936325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3 Diagrama"/>
          <p:cNvGraphicFramePr/>
          <p:nvPr>
            <p:extLst>
              <p:ext uri="{D42A27DB-BD31-4B8C-83A1-F6EECF244321}">
                <p14:modId xmlns:p14="http://schemas.microsoft.com/office/powerpoint/2010/main" val="2228944123"/>
              </p:ext>
            </p:extLst>
          </p:nvPr>
        </p:nvGraphicFramePr>
        <p:xfrm>
          <a:off x="755576" y="1556792"/>
          <a:ext cx="7772400" cy="15121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47664" y="5805264"/>
            <a:ext cx="6400800" cy="744488"/>
          </a:xfrm>
        </p:spPr>
        <p:txBody>
          <a:bodyPr>
            <a:normAutofit fontScale="92500" lnSpcReduction="10000"/>
          </a:bodyPr>
          <a:lstStyle/>
          <a:p>
            <a:r>
              <a:rPr lang="es-CO" sz="4800" b="1" dirty="0" smtClean="0">
                <a:solidFill>
                  <a:srgbClr val="FF0000"/>
                </a:solidFill>
              </a:rPr>
              <a:t>Isaías 60:1,2.</a:t>
            </a:r>
            <a:endParaRPr lang="es-CO" sz="4800" b="1" dirty="0">
              <a:solidFill>
                <a:srgbClr val="FF0000"/>
              </a:solidFill>
            </a:endParaRPr>
          </a:p>
        </p:txBody>
      </p:sp>
      <p:pic>
        <p:nvPicPr>
          <p:cNvPr id="1026" name="Picture 2" descr="http://2.bp.blogspot.com/-AmGdtmn9894/TzGU6sCcscI/AAAAAAAAAHg/nzQKkH7n9ac/s1600/St+Bartomeu+Sesgorgues+-+Tavertet+(octubre+2011)+026.jpg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2667422"/>
            <a:ext cx="4536504" cy="2993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4760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es-CO" b="1" i="1" dirty="0" smtClean="0"/>
              <a:t>Introducción</a:t>
            </a:r>
            <a:endParaRPr lang="es-CO" b="1" i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852259" y="1718951"/>
            <a:ext cx="3519941" cy="2718161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s-CO" sz="2400" dirty="0" smtClean="0"/>
              <a:t>En el municipio de Florián departamento de Santander Colombia existe la famosa cueva </a:t>
            </a:r>
            <a:r>
              <a:rPr lang="es-CO" sz="2400" dirty="0"/>
              <a:t>de </a:t>
            </a:r>
            <a:r>
              <a:rPr lang="es-CO" sz="2400" dirty="0" smtClean="0"/>
              <a:t>Tisquizoque, un laberinto de más de doscientos metros de oscuridad, al final se ve un claro de luz que nos deja cegados por la claridad.</a:t>
            </a:r>
          </a:p>
        </p:txBody>
      </p:sp>
      <p:pic>
        <p:nvPicPr>
          <p:cNvPr id="2052" name="Picture 4" descr="http://viajerosdelsur.files.wordpress.com/2012/07/ventanas-de-tisquizoque.jpg?w=468&amp;h=62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1700808"/>
            <a:ext cx="2520280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viajerosdelsur.files.wordpress.com/2012/07/img_0139.jpg?w=468&amp;h=624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700807"/>
            <a:ext cx="2520280" cy="3600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827584" y="5733256"/>
            <a:ext cx="748883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i="1" dirty="0"/>
              <a:t>La falta de luz, nos acostumbra a la </a:t>
            </a:r>
            <a:r>
              <a:rPr lang="es-CO" sz="2800" i="1" dirty="0" smtClean="0"/>
              <a:t>oscuridad. El </a:t>
            </a:r>
            <a:r>
              <a:rPr lang="es-CO" sz="2800" i="1" dirty="0"/>
              <a:t>problema de las tiniebla es la falta de luz.</a:t>
            </a:r>
          </a:p>
        </p:txBody>
      </p:sp>
    </p:spTree>
    <p:extLst>
      <p:ext uri="{BB962C8B-B14F-4D97-AF65-F5344CB8AC3E}">
        <p14:creationId xmlns:p14="http://schemas.microsoft.com/office/powerpoint/2010/main" val="18356231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/>
          <a:lstStyle/>
          <a:p>
            <a:pPr marL="0" indent="0" algn="ctr">
              <a:buNone/>
            </a:pPr>
            <a:r>
              <a:rPr lang="es-CO" dirty="0" smtClean="0"/>
              <a:t>Nuestro texto base de </a:t>
            </a:r>
            <a:r>
              <a:rPr lang="es-CO" dirty="0" smtClean="0">
                <a:solidFill>
                  <a:srgbClr val="FF0000"/>
                </a:solidFill>
              </a:rPr>
              <a:t>Isaías 60:1,2 </a:t>
            </a:r>
            <a:r>
              <a:rPr lang="es-CO" dirty="0" smtClean="0"/>
              <a:t>dice: </a:t>
            </a:r>
            <a:r>
              <a:rPr lang="es-CO" b="1" baseline="30000" dirty="0" smtClean="0"/>
              <a:t>«</a:t>
            </a:r>
            <a:r>
              <a:rPr lang="es-CO" i="1" dirty="0" smtClean="0"/>
              <a:t>Levántate</a:t>
            </a:r>
            <a:r>
              <a:rPr lang="es-CO" i="1" dirty="0"/>
              <a:t>, resplandece; porque ha venido tu luz, y la gloria de Jehová ha nacido sobre ti. </a:t>
            </a:r>
            <a:r>
              <a:rPr lang="es-CO" b="1" i="1" baseline="30000" dirty="0" smtClean="0"/>
              <a:t>2 </a:t>
            </a:r>
            <a:r>
              <a:rPr lang="es-CO" i="1" u="sng" dirty="0"/>
              <a:t>Porque he aquí que tinieblas cubrirán la tierra, y oscuridad las naciones</a:t>
            </a:r>
            <a:r>
              <a:rPr lang="es-CO" i="1" dirty="0"/>
              <a:t>; mas sobre ti amanecerá Jehová, y sobre ti será vista su </a:t>
            </a:r>
            <a:r>
              <a:rPr lang="es-CO" i="1" dirty="0" smtClean="0"/>
              <a:t>gloria</a:t>
            </a:r>
            <a:r>
              <a:rPr lang="es-CO" dirty="0" smtClean="0"/>
              <a:t>»</a:t>
            </a:r>
            <a:endParaRPr lang="es-CO" dirty="0"/>
          </a:p>
        </p:txBody>
      </p:sp>
      <p:pic>
        <p:nvPicPr>
          <p:cNvPr id="3074" name="Picture 2" descr="http://4.bp.blogspot.com/-5JNvdrkjVUs/T_xA8HJaMfI/AAAAAAAAAG0/YjzQ3U6nMZA/s1600/Resplandece+(2)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6713" y="3573016"/>
            <a:ext cx="5543550" cy="3158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7579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07504" y="332656"/>
            <a:ext cx="8784976" cy="6192688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Juan </a:t>
            </a:r>
            <a:r>
              <a:rPr lang="es-CO" dirty="0">
                <a:solidFill>
                  <a:srgbClr val="FF0000"/>
                </a:solidFill>
              </a:rPr>
              <a:t>8:12</a:t>
            </a:r>
            <a:r>
              <a:rPr lang="es-CO" i="1" dirty="0" smtClean="0"/>
              <a:t>.</a:t>
            </a:r>
            <a:r>
              <a:rPr lang="es-CO" b="1" i="1" baseline="30000" dirty="0"/>
              <a:t> </a:t>
            </a:r>
            <a:r>
              <a:rPr lang="es-CO" i="1" dirty="0" smtClean="0"/>
              <a:t>Otra </a:t>
            </a:r>
            <a:r>
              <a:rPr lang="es-CO" i="1" dirty="0"/>
              <a:t>vez Jesús les habló, diciendo: </a:t>
            </a:r>
            <a:r>
              <a:rPr lang="es-CO" i="1" dirty="0" smtClean="0"/>
              <a:t>«Yo </a:t>
            </a:r>
            <a:r>
              <a:rPr lang="es-CO" i="1" dirty="0"/>
              <a:t>soy la luz del mundo; el que me sigue, no andará en tinieblas, sino que tendrá la luz de la </a:t>
            </a:r>
            <a:r>
              <a:rPr lang="es-CO" i="1" dirty="0" smtClean="0"/>
              <a:t>vida</a:t>
            </a:r>
            <a:r>
              <a:rPr lang="es-CO" dirty="0" smtClean="0"/>
              <a:t>».</a:t>
            </a:r>
          </a:p>
          <a:p>
            <a:pPr marL="0" indent="0" algn="ctr">
              <a:buNone/>
            </a:pPr>
            <a:r>
              <a:rPr lang="es-CO" dirty="0"/>
              <a:t> Durante mucho tiempo las tinieblas espirituales habían envuelto a las almas de los hombres, pero la “luz </a:t>
            </a:r>
            <a:r>
              <a:rPr lang="es-CO" dirty="0" smtClean="0"/>
              <a:t>verdadera” de </a:t>
            </a:r>
            <a:r>
              <a:rPr lang="es-CO" dirty="0"/>
              <a:t>la vida divina y de la perfección divina ahora resplandece para iluminar el sendero de cada </a:t>
            </a:r>
            <a:r>
              <a:rPr lang="es-CO" dirty="0" smtClean="0"/>
              <a:t>hombre.</a:t>
            </a:r>
          </a:p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 </a:t>
            </a:r>
            <a:r>
              <a:rPr lang="es-CO" b="1" dirty="0" smtClean="0">
                <a:solidFill>
                  <a:srgbClr val="FF0000"/>
                </a:solidFill>
              </a:rPr>
              <a:t>Isa.9:1-2. </a:t>
            </a:r>
          </a:p>
          <a:p>
            <a:pPr marL="0" indent="0" algn="ctr">
              <a:buNone/>
            </a:pPr>
            <a:r>
              <a:rPr lang="es-CO" dirty="0" smtClean="0"/>
              <a:t>«</a:t>
            </a:r>
            <a:r>
              <a:rPr lang="es-CO" i="1" dirty="0" smtClean="0"/>
              <a:t>Mas </a:t>
            </a:r>
            <a:r>
              <a:rPr lang="es-CO" i="1" dirty="0"/>
              <a:t>no habrá siempre oscuridad para la que está ahora en angustia, tal como la aflicción que le vino en el tiempo que livianamente tocaron la primera vez a la tierra de Zabulón y a la tierra de Neftalí; </a:t>
            </a:r>
            <a:r>
              <a:rPr lang="es-CO" i="1" dirty="0" smtClean="0"/>
              <a:t>(</a:t>
            </a:r>
            <a:r>
              <a:rPr lang="es-CO" b="1" i="1" dirty="0" smtClean="0"/>
              <a:t>las dos tribus que fueron azotas por los Asirios</a:t>
            </a:r>
            <a:r>
              <a:rPr lang="es-CO" i="1" dirty="0" smtClean="0"/>
              <a:t>), pues </a:t>
            </a:r>
            <a:r>
              <a:rPr lang="es-CO" i="1" dirty="0"/>
              <a:t>al fin llenará de gloria el camino del mar, de aquel lado del Jordán, en Galilea de los </a:t>
            </a:r>
            <a:r>
              <a:rPr lang="es-CO" i="1" dirty="0" smtClean="0"/>
              <a:t>gentiles. </a:t>
            </a:r>
            <a:r>
              <a:rPr lang="es-CO" b="1" i="1" baseline="30000" dirty="0" smtClean="0"/>
              <a:t>2 </a:t>
            </a:r>
            <a:r>
              <a:rPr lang="es-CO" i="1" dirty="0" smtClean="0"/>
              <a:t>El pueblo que andaba en tinieblas vio gran luz; los que moraban en tierra de sombra de muerte, luz resplandeció sobre ellos</a:t>
            </a:r>
            <a:r>
              <a:rPr lang="es-CO" dirty="0" smtClean="0"/>
              <a:t>». </a:t>
            </a:r>
          </a:p>
        </p:txBody>
      </p:sp>
    </p:spTree>
    <p:extLst>
      <p:ext uri="{BB962C8B-B14F-4D97-AF65-F5344CB8AC3E}">
        <p14:creationId xmlns:p14="http://schemas.microsoft.com/office/powerpoint/2010/main" val="3944287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548681"/>
            <a:ext cx="8229600" cy="1728192"/>
          </a:xfrm>
        </p:spPr>
        <p:txBody>
          <a:bodyPr/>
          <a:lstStyle/>
          <a:p>
            <a:pPr marL="0" indent="0" algn="ctr">
              <a:buNone/>
            </a:pPr>
            <a:r>
              <a:rPr lang="es-CO" dirty="0" smtClean="0"/>
              <a:t>En este texto se </a:t>
            </a:r>
            <a:r>
              <a:rPr lang="es-CO" dirty="0"/>
              <a:t>presenta </a:t>
            </a:r>
            <a:r>
              <a:rPr lang="es-CO" dirty="0" smtClean="0"/>
              <a:t>la </a:t>
            </a:r>
            <a:r>
              <a:rPr lang="es-CO" dirty="0"/>
              <a:t>descripción de la venida del Mesías al mundo, con su mensaje de vida y esperanza</a:t>
            </a:r>
            <a:r>
              <a:rPr lang="es-CO" dirty="0" smtClean="0"/>
              <a:t>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755576" y="2458864"/>
            <a:ext cx="504056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dirty="0"/>
              <a:t>Sobre un mundo envuelto en tinieblas</a:t>
            </a:r>
            <a:r>
              <a:rPr lang="es-CO" sz="2800" dirty="0">
                <a:solidFill>
                  <a:srgbClr val="FF0000"/>
                </a:solidFill>
              </a:rPr>
              <a:t> </a:t>
            </a:r>
            <a:r>
              <a:rPr lang="es-CO" sz="2800" dirty="0"/>
              <a:t>se levantará el Sol de justicia, que traerá salvación en sus alas.</a:t>
            </a:r>
          </a:p>
        </p:txBody>
      </p:sp>
      <p:pic>
        <p:nvPicPr>
          <p:cNvPr id="4098" name="Picture 2" descr="https://encrypted-tbn3.gstatic.com/images?q=tbn:ANd9GcS7lwiktHGABduoUpxDCwS7SK2xi4gzvOKCQTM4pyYu7-F2mh9J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8128" y="2421136"/>
            <a:ext cx="2009775" cy="1853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418367" y="4703923"/>
            <a:ext cx="842493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dirty="0"/>
              <a:t>La luz del cielo no sólo brilla a través de Cristo; </a:t>
            </a:r>
            <a:r>
              <a:rPr lang="es-CO" sz="2400" dirty="0" smtClean="0"/>
              <a:t>Él </a:t>
            </a:r>
            <a:r>
              <a:rPr lang="es-CO" sz="2400" dirty="0"/>
              <a:t>es esa luz </a:t>
            </a:r>
            <a:r>
              <a:rPr lang="es-CO" sz="2400" dirty="0" smtClean="0">
                <a:solidFill>
                  <a:srgbClr val="FF0000"/>
                </a:solidFill>
              </a:rPr>
              <a:t>Joh.1:9. </a:t>
            </a:r>
          </a:p>
          <a:p>
            <a:pPr algn="ctr"/>
            <a:endParaRPr lang="es-CO" sz="2400" dirty="0" smtClean="0"/>
          </a:p>
          <a:p>
            <a:pPr algn="ctr"/>
            <a:r>
              <a:rPr lang="es-CO" sz="2400" dirty="0" smtClean="0"/>
              <a:t>Juan </a:t>
            </a:r>
            <a:r>
              <a:rPr lang="es-CO" sz="2400" dirty="0"/>
              <a:t>cita esta afirmación de Jesús vez tras </a:t>
            </a:r>
            <a:r>
              <a:rPr lang="es-CO" sz="2400" dirty="0" smtClean="0"/>
              <a:t>vez.</a:t>
            </a:r>
          </a:p>
          <a:p>
            <a:pPr algn="ctr"/>
            <a:r>
              <a:rPr lang="es-CO" sz="2400" dirty="0" smtClean="0">
                <a:solidFill>
                  <a:srgbClr val="FF0000"/>
                </a:solidFill>
              </a:rPr>
              <a:t> </a:t>
            </a:r>
            <a:r>
              <a:rPr lang="es-CO" sz="2400" dirty="0">
                <a:solidFill>
                  <a:srgbClr val="FF0000"/>
                </a:solidFill>
              </a:rPr>
              <a:t>(</a:t>
            </a:r>
            <a:r>
              <a:rPr lang="es-CO" sz="2400" dirty="0" smtClean="0">
                <a:solidFill>
                  <a:srgbClr val="FF0000"/>
                </a:solidFill>
              </a:rPr>
              <a:t>Juan 8:12</a:t>
            </a:r>
            <a:r>
              <a:rPr lang="es-CO" sz="2400" dirty="0">
                <a:solidFill>
                  <a:srgbClr val="FF0000"/>
                </a:solidFill>
              </a:rPr>
              <a:t>;  </a:t>
            </a:r>
            <a:r>
              <a:rPr lang="es-CO" sz="2400" dirty="0" smtClean="0">
                <a:solidFill>
                  <a:srgbClr val="FF0000"/>
                </a:solidFill>
              </a:rPr>
              <a:t>9:5</a:t>
            </a:r>
            <a:r>
              <a:rPr lang="es-CO" sz="2400" dirty="0">
                <a:solidFill>
                  <a:srgbClr val="FF0000"/>
                </a:solidFill>
              </a:rPr>
              <a:t>; </a:t>
            </a:r>
            <a:r>
              <a:rPr lang="es-CO" sz="2400" dirty="0" smtClean="0">
                <a:solidFill>
                  <a:srgbClr val="FF0000"/>
                </a:solidFill>
              </a:rPr>
              <a:t>12:35</a:t>
            </a:r>
            <a:r>
              <a:rPr lang="es-CO" sz="2400" dirty="0">
                <a:solidFill>
                  <a:srgbClr val="FF0000"/>
                </a:solidFill>
              </a:rPr>
              <a:t>, </a:t>
            </a:r>
            <a:r>
              <a:rPr lang="es-CO" sz="2400" dirty="0" smtClean="0">
                <a:solidFill>
                  <a:srgbClr val="FF0000"/>
                </a:solidFill>
              </a:rPr>
              <a:t>12:46</a:t>
            </a:r>
            <a:r>
              <a:rPr lang="es-CO" sz="2400" dirty="0">
                <a:solidFill>
                  <a:srgbClr val="FF0000"/>
                </a:solidFill>
              </a:rPr>
              <a:t>;  </a:t>
            </a:r>
            <a:r>
              <a:rPr lang="es-CO" sz="2400" dirty="0" smtClean="0">
                <a:solidFill>
                  <a:srgbClr val="FF0000"/>
                </a:solidFill>
              </a:rPr>
              <a:t>1Juan1:5-6</a:t>
            </a:r>
            <a:r>
              <a:rPr lang="es-CO" sz="2400" dirty="0">
                <a:solidFill>
                  <a:srgbClr val="FF0000"/>
                </a:solidFill>
              </a:rPr>
              <a:t>; </a:t>
            </a:r>
            <a:r>
              <a:rPr lang="es-CO" sz="2400" dirty="0" smtClean="0">
                <a:solidFill>
                  <a:srgbClr val="FF0000"/>
                </a:solidFill>
              </a:rPr>
              <a:t>2:8</a:t>
            </a:r>
            <a:r>
              <a:rPr lang="es-CO" sz="2400" dirty="0">
                <a:solidFill>
                  <a:srgbClr val="FF0000"/>
                </a:solidFill>
              </a:rPr>
              <a:t>). </a:t>
            </a:r>
          </a:p>
        </p:txBody>
      </p:sp>
    </p:spTree>
    <p:extLst>
      <p:ext uri="{BB962C8B-B14F-4D97-AF65-F5344CB8AC3E}">
        <p14:creationId xmlns:p14="http://schemas.microsoft.com/office/powerpoint/2010/main" val="1139807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5536" y="188640"/>
            <a:ext cx="8568952" cy="6552728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es-CO" sz="3600" b="1" dirty="0" smtClean="0"/>
              <a:t>La </a:t>
            </a:r>
            <a:r>
              <a:rPr lang="es-CO" sz="3600" b="1" dirty="0"/>
              <a:t>luz siempre ha sido un símbolo de la presencia </a:t>
            </a:r>
            <a:r>
              <a:rPr lang="es-CO" sz="3600" b="1" dirty="0" smtClean="0"/>
              <a:t>divina. </a:t>
            </a:r>
          </a:p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Dios </a:t>
            </a:r>
            <a:r>
              <a:rPr lang="es-CO" dirty="0"/>
              <a:t>inundó el mundo de luz en el primer acto de la creación </a:t>
            </a:r>
            <a:r>
              <a:rPr lang="es-CO" dirty="0">
                <a:solidFill>
                  <a:srgbClr val="FF0000"/>
                </a:solidFill>
              </a:rPr>
              <a:t>(</a:t>
            </a:r>
            <a:r>
              <a:rPr lang="es-CO" dirty="0" smtClean="0">
                <a:solidFill>
                  <a:srgbClr val="FF0000"/>
                </a:solidFill>
              </a:rPr>
              <a:t>Gen.1:3)</a:t>
            </a:r>
            <a:r>
              <a:rPr lang="es-CO" dirty="0" smtClean="0"/>
              <a:t>. </a:t>
            </a:r>
          </a:p>
          <a:p>
            <a:pPr marL="0" indent="0" algn="ctr">
              <a:buNone/>
            </a:pPr>
            <a:r>
              <a:rPr lang="es-CO" dirty="0" smtClean="0"/>
              <a:t> Cuando Dios expulsó a </a:t>
            </a:r>
            <a:r>
              <a:rPr lang="es-CO" dirty="0" smtClean="0"/>
              <a:t>Adán </a:t>
            </a:r>
            <a:r>
              <a:rPr lang="es-CO" dirty="0" smtClean="0"/>
              <a:t>del Huerto,  colocó a la entrada «</a:t>
            </a:r>
            <a:r>
              <a:rPr lang="es-CO" i="1" dirty="0" smtClean="0"/>
              <a:t>dos querubines  y una espada encendida que se revolvía a todos lados</a:t>
            </a:r>
            <a:r>
              <a:rPr lang="es-CO" dirty="0" smtClean="0"/>
              <a:t>» </a:t>
            </a:r>
            <a:r>
              <a:rPr lang="es-CO" dirty="0"/>
              <a:t>Esta radiante luz viviente en forma de Espada, no era sino la gloria de la Shekinah, la manifestación de la presencia divina.  </a:t>
            </a:r>
            <a:r>
              <a:rPr lang="es-CO" i="1" dirty="0">
                <a:latin typeface="Agency FB" pitchFamily="34" charset="0"/>
              </a:rPr>
              <a:t>Ante ella, durante siglos, los leales a Dios se reunían para adorarle</a:t>
            </a:r>
            <a:r>
              <a:rPr lang="es-CO" dirty="0">
                <a:latin typeface="Agency FB" pitchFamily="34" charset="0"/>
              </a:rPr>
              <a:t> </a:t>
            </a:r>
            <a:r>
              <a:rPr lang="es-CO" dirty="0">
                <a:solidFill>
                  <a:srgbClr val="FF0000"/>
                </a:solidFill>
              </a:rPr>
              <a:t>(PP 46, 69-71).</a:t>
            </a:r>
          </a:p>
          <a:p>
            <a:pPr marL="0" indent="0" algn="ctr">
              <a:buNone/>
            </a:pPr>
            <a:r>
              <a:rPr lang="es-CO" dirty="0" smtClean="0"/>
              <a:t>Como </a:t>
            </a:r>
            <a:r>
              <a:rPr lang="es-CO" dirty="0"/>
              <a:t>tal, la Shekinah, gloria de Dios, aparecía entre los dos querubines, uno a cada lado del propiciatorio que cubría el arca del pacto en el lugar </a:t>
            </a:r>
            <a:r>
              <a:rPr lang="es-CO" dirty="0" smtClean="0"/>
              <a:t>santísimo</a:t>
            </a:r>
          </a:p>
          <a:p>
            <a:pPr marL="0" indent="0" algn="ctr">
              <a:buNone/>
            </a:pPr>
            <a:r>
              <a:rPr lang="es-CO" dirty="0" smtClean="0"/>
              <a:t> </a:t>
            </a:r>
            <a:r>
              <a:rPr lang="es-CO" dirty="0">
                <a:solidFill>
                  <a:srgbClr val="FF0000"/>
                </a:solidFill>
              </a:rPr>
              <a:t>(ver </a:t>
            </a:r>
            <a:r>
              <a:rPr lang="es-CO" dirty="0" smtClean="0">
                <a:solidFill>
                  <a:srgbClr val="FF0000"/>
                </a:solidFill>
              </a:rPr>
              <a:t>Exo.25:22</a:t>
            </a:r>
            <a:r>
              <a:rPr lang="es-CO" dirty="0">
                <a:solidFill>
                  <a:srgbClr val="FF0000"/>
                </a:solidFill>
              </a:rPr>
              <a:t>; </a:t>
            </a:r>
            <a:r>
              <a:rPr lang="es-CO" dirty="0" smtClean="0">
                <a:solidFill>
                  <a:srgbClr val="FF0000"/>
                </a:solidFill>
              </a:rPr>
              <a:t>Isa.37:16</a:t>
            </a:r>
            <a:r>
              <a:rPr lang="es-CO" dirty="0">
                <a:solidFill>
                  <a:srgbClr val="FF0000"/>
                </a:solidFill>
              </a:rPr>
              <a:t>; DTG 429; PP 360; CS 26</a:t>
            </a:r>
            <a:r>
              <a:rPr lang="es-CO" dirty="0" smtClean="0"/>
              <a:t>).</a:t>
            </a:r>
          </a:p>
          <a:p>
            <a:pPr marL="0" indent="0" algn="ctr">
              <a:buNone/>
            </a:pPr>
            <a:r>
              <a:rPr lang="es-CO" dirty="0" smtClean="0"/>
              <a:t> Así </a:t>
            </a:r>
            <a:r>
              <a:rPr lang="es-CO" dirty="0"/>
              <a:t>también cuando Dios emprende la obra de volver a crear su imagen en las almas de los hombres, primero ilumina sus corazones y mentes con la luz del amor divino </a:t>
            </a:r>
            <a:r>
              <a:rPr lang="es-CO" dirty="0">
                <a:solidFill>
                  <a:srgbClr val="FF0000"/>
                </a:solidFill>
              </a:rPr>
              <a:t>(</a:t>
            </a:r>
            <a:r>
              <a:rPr lang="es-CO" dirty="0" smtClean="0">
                <a:solidFill>
                  <a:srgbClr val="FF0000"/>
                </a:solidFill>
              </a:rPr>
              <a:t>2Cor.4:6</a:t>
            </a:r>
            <a:r>
              <a:rPr lang="es-CO" dirty="0">
                <a:solidFill>
                  <a:srgbClr val="FF0000"/>
                </a:solidFill>
              </a:rPr>
              <a:t>). </a:t>
            </a:r>
            <a:r>
              <a:rPr lang="es-CO" dirty="0"/>
              <a:t>“Contigo”, dice el salmista, “está el manantial de la vida; en tu luz veremos la luz” </a:t>
            </a:r>
            <a:r>
              <a:rPr lang="es-CO" dirty="0" smtClean="0">
                <a:solidFill>
                  <a:srgbClr val="FF0000"/>
                </a:solidFill>
              </a:rPr>
              <a:t>(Sal.36:9</a:t>
            </a:r>
            <a:r>
              <a:rPr lang="es-CO" dirty="0">
                <a:solidFill>
                  <a:srgbClr val="FF0000"/>
                </a:solidFill>
              </a:rPr>
              <a:t>).</a:t>
            </a:r>
            <a:r>
              <a:rPr lang="es-CO" dirty="0" smtClean="0">
                <a:solidFill>
                  <a:srgbClr val="FF0000"/>
                </a:solidFill>
              </a:rPr>
              <a:t> </a:t>
            </a:r>
            <a:endParaRPr lang="es-CO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286391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120680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Apoc.3:20</a:t>
            </a:r>
            <a:r>
              <a:rPr lang="es-CO" dirty="0" smtClean="0"/>
              <a:t>.</a:t>
            </a:r>
            <a:r>
              <a:rPr lang="es-CO" b="1" baseline="30000" dirty="0"/>
              <a:t>  </a:t>
            </a:r>
            <a:r>
              <a:rPr lang="es-CO" b="1" baseline="30000" dirty="0" smtClean="0"/>
              <a:t>«</a:t>
            </a:r>
            <a:r>
              <a:rPr lang="es-CO" i="1" dirty="0" smtClean="0"/>
              <a:t>He </a:t>
            </a:r>
            <a:r>
              <a:rPr lang="es-CO" i="1" dirty="0"/>
              <a:t>aquí, yo estoy a la puerta y llamo; si alguno oye mi voz y abre la puerta, entraré a él, y cenaré con él, y él </a:t>
            </a:r>
            <a:r>
              <a:rPr lang="es-CO" i="1" dirty="0" smtClean="0"/>
              <a:t>conmigo</a:t>
            </a:r>
            <a:r>
              <a:rPr lang="es-CO" dirty="0" smtClean="0"/>
              <a:t>».</a:t>
            </a:r>
          </a:p>
          <a:p>
            <a:pPr marL="0" indent="0" algn="ctr">
              <a:buNone/>
            </a:pPr>
            <a:r>
              <a:rPr lang="es-CO" dirty="0" smtClean="0"/>
              <a:t>La </a:t>
            </a:r>
            <a:r>
              <a:rPr lang="es-CO" dirty="0"/>
              <a:t>flexión del verbo sugiere que Cristo se ha detenido junto a la puerta y allí permanece.  Nunca se cansa de ofrecer su bendita presencia a todos los que quieren recibirlo</a:t>
            </a:r>
            <a:r>
              <a:rPr lang="es-CO" dirty="0" smtClean="0"/>
              <a:t>.</a:t>
            </a:r>
          </a:p>
          <a:p>
            <a:pPr marL="0" indent="0" algn="ctr">
              <a:buNone/>
            </a:pPr>
            <a:r>
              <a:rPr lang="es-CO" dirty="0" smtClean="0"/>
              <a:t> </a:t>
            </a: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Note </a:t>
            </a:r>
            <a:r>
              <a:rPr lang="es-CO" dirty="0" smtClean="0"/>
              <a:t>que esta </a:t>
            </a:r>
            <a:r>
              <a:rPr lang="es-CO" dirty="0"/>
              <a:t>puerta está bajo el control individual y cada uno puede abrirla o cerrarla según su voluntad.  Cristo aguarda la decisión de cada persona porque es la puerta del alma.  Cristo llama a la puerta de las emociones por medio de su amor, su palabra y sus providencias; llama a la puerta de la mente por medio de su sabiduría; llama a la puerta de la conciencia por medio de su autoridad; llama a la puerta de las esperanzas humanas por medio de sus infalibles promesas. </a:t>
            </a:r>
          </a:p>
          <a:p>
            <a:pPr marL="0" indent="0" algn="ctr">
              <a:buNone/>
            </a:pPr>
            <a:endParaRPr lang="es-CO" dirty="0"/>
          </a:p>
          <a:p>
            <a:pPr marL="0" indent="0" algn="ctr">
              <a:buNone/>
            </a:pPr>
            <a:endParaRPr lang="es-CO" dirty="0"/>
          </a:p>
          <a:p>
            <a:endParaRPr lang="es-CO" dirty="0"/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3397529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79512" y="188640"/>
            <a:ext cx="8784976" cy="6408712"/>
          </a:xfrm>
        </p:spPr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endParaRPr lang="es-CO" dirty="0"/>
          </a:p>
          <a:p>
            <a:pPr marL="0" indent="0" algn="ctr">
              <a:buNone/>
            </a:pPr>
            <a:r>
              <a:rPr lang="es-CO" dirty="0" smtClean="0"/>
              <a:t>También </a:t>
            </a:r>
            <a:r>
              <a:rPr lang="es-CO" dirty="0"/>
              <a:t>puede considerarse que este pasaje se refiere a Cristo que está a la puerta de la vida humana, y en verdad de la historia humana, listo para entrar y bendecir con su presencia a su pueblo que </a:t>
            </a:r>
            <a:r>
              <a:rPr lang="es-CO" dirty="0" smtClean="0"/>
              <a:t>espera.</a:t>
            </a:r>
          </a:p>
          <a:p>
            <a:pPr marL="0" indent="0">
              <a:buNone/>
            </a:pPr>
            <a:r>
              <a:rPr lang="es-CO" dirty="0" smtClean="0"/>
              <a:t> </a:t>
            </a:r>
          </a:p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Jam5:9</a:t>
            </a:r>
            <a:r>
              <a:rPr lang="es-CO" dirty="0" smtClean="0"/>
              <a:t>.</a:t>
            </a:r>
            <a:r>
              <a:rPr lang="es-CO" dirty="0"/>
              <a:t> </a:t>
            </a:r>
            <a:r>
              <a:rPr lang="es-CO" dirty="0" smtClean="0"/>
              <a:t>«</a:t>
            </a:r>
            <a:r>
              <a:rPr lang="es-CO" i="1" dirty="0" smtClean="0"/>
              <a:t>Al </a:t>
            </a:r>
            <a:r>
              <a:rPr lang="es-CO" i="1" dirty="0"/>
              <a:t>instante aquel hombre fue sanado, y tomó su camilla y anduvo. Era </a:t>
            </a:r>
            <a:r>
              <a:rPr lang="es-CO" i="1" u="sng" dirty="0"/>
              <a:t>sábado</a:t>
            </a:r>
            <a:r>
              <a:rPr lang="es-CO" i="1" dirty="0"/>
              <a:t> aquel </a:t>
            </a:r>
            <a:r>
              <a:rPr lang="es-CO" i="1" dirty="0" smtClean="0"/>
              <a:t>día</a:t>
            </a:r>
            <a:r>
              <a:rPr lang="es-CO" dirty="0" smtClean="0"/>
              <a:t>». La salvación que Jesús da cuando le abrimos la puerta es integral.  </a:t>
            </a:r>
            <a:endParaRPr lang="es-CO" dirty="0"/>
          </a:p>
          <a:p>
            <a:pPr marL="0" indent="0">
              <a:buNone/>
            </a:pPr>
            <a:endParaRPr lang="es-CO" dirty="0"/>
          </a:p>
          <a:p>
            <a:pPr marL="0" indent="0" algn="ctr">
              <a:buNone/>
            </a:pPr>
            <a:r>
              <a:rPr lang="es-CO" b="1" dirty="0" smtClean="0"/>
              <a:t>Cenaré con él. </a:t>
            </a:r>
            <a:r>
              <a:rPr lang="es-CO" dirty="0" smtClean="0"/>
              <a:t>Gr</a:t>
            </a:r>
            <a:r>
              <a:rPr lang="es-CO" dirty="0"/>
              <a:t>. deipnéō, “comer”, “cenar”; participar de la comida principal </a:t>
            </a:r>
            <a:r>
              <a:rPr lang="es-CO" dirty="0" smtClean="0"/>
              <a:t>cuando ya te vas a descansar después de un arduo día de trabajo. Esta </a:t>
            </a:r>
            <a:r>
              <a:rPr lang="es-CO" dirty="0"/>
              <a:t>palabra indica que el versículo se aplica a la gran cena de las bodas de </a:t>
            </a:r>
            <a:r>
              <a:rPr lang="es-CO" dirty="0" smtClean="0">
                <a:solidFill>
                  <a:srgbClr val="FF0000"/>
                </a:solidFill>
              </a:rPr>
              <a:t>Apoc.19:9</a:t>
            </a:r>
            <a:r>
              <a:rPr lang="es-CO" dirty="0"/>
              <a:t>. </a:t>
            </a:r>
            <a:r>
              <a:rPr lang="es-CO" dirty="0" smtClean="0"/>
              <a:t>Nota que esta es la última invitación que se hace por la tarde, antes del regreso de Cristo. </a:t>
            </a:r>
          </a:p>
          <a:p>
            <a:endParaRPr lang="es-CO" b="1" dirty="0" smtClean="0"/>
          </a:p>
          <a:p>
            <a:pPr marL="0" indent="0" algn="ctr">
              <a:buNone/>
            </a:pPr>
            <a:r>
              <a:rPr lang="es-CO" dirty="0" smtClean="0"/>
              <a:t>Pocos </a:t>
            </a:r>
            <a:r>
              <a:rPr lang="es-CO" dirty="0"/>
              <a:t>actos revelan mayor amistad y compañerismo que el compartir juntos los alimentos. </a:t>
            </a:r>
            <a:r>
              <a:rPr lang="es-CO" dirty="0" smtClean="0"/>
              <a:t>Aquí Cristo </a:t>
            </a:r>
            <a:r>
              <a:rPr lang="es-CO" dirty="0"/>
              <a:t>promete compartir nuestras experiencias y nos invita a participar de las </a:t>
            </a:r>
            <a:r>
              <a:rPr lang="es-CO" dirty="0" smtClean="0"/>
              <a:t>suyas, la cena de bodas en la nueva Jerusalén.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772360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79512" y="332656"/>
            <a:ext cx="8712968" cy="6192688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CO" dirty="0" smtClean="0"/>
              <a:t>Según los textos que hemos leído, la persona </a:t>
            </a:r>
            <a:r>
              <a:rPr lang="es-CO" dirty="0"/>
              <a:t>sin Cristo esta en tinieblas.</a:t>
            </a:r>
          </a:p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Mat.5:14-16.</a:t>
            </a:r>
            <a:r>
              <a:rPr lang="es-CO" dirty="0" smtClean="0"/>
              <a:t> «</a:t>
            </a:r>
            <a:r>
              <a:rPr lang="es-CO" i="1" dirty="0" smtClean="0"/>
              <a:t>Vosotros </a:t>
            </a:r>
            <a:r>
              <a:rPr lang="es-CO" i="1" dirty="0"/>
              <a:t>sois la luz del </a:t>
            </a:r>
            <a:r>
              <a:rPr lang="es-CO" i="1" dirty="0" smtClean="0"/>
              <a:t>mundo;</a:t>
            </a:r>
            <a:r>
              <a:rPr lang="es-CO" i="1" baseline="30000" dirty="0"/>
              <a:t> </a:t>
            </a:r>
            <a:r>
              <a:rPr lang="es-CO" i="1" dirty="0" smtClean="0"/>
              <a:t>una </a:t>
            </a:r>
            <a:r>
              <a:rPr lang="es-CO" i="1" dirty="0"/>
              <a:t>ciudad asentada sobre un monte no se puede esconder. </a:t>
            </a:r>
            <a:r>
              <a:rPr lang="es-CO" b="1" i="1" baseline="30000" dirty="0" smtClean="0"/>
              <a:t>15 </a:t>
            </a:r>
            <a:r>
              <a:rPr lang="es-CO" i="1" dirty="0"/>
              <a:t>Ni se enciende una </a:t>
            </a:r>
            <a:r>
              <a:rPr lang="es-CO" i="1" dirty="0" smtClean="0"/>
              <a:t>luz y </a:t>
            </a:r>
            <a:r>
              <a:rPr lang="es-CO" i="1" dirty="0"/>
              <a:t>se pone debajo de una </a:t>
            </a:r>
            <a:r>
              <a:rPr lang="es-CO" i="1" dirty="0" smtClean="0"/>
              <a:t>vasija,</a:t>
            </a:r>
            <a:r>
              <a:rPr lang="es-CO" i="1" baseline="30000" dirty="0"/>
              <a:t> </a:t>
            </a:r>
            <a:r>
              <a:rPr lang="es-CO" i="1" dirty="0" smtClean="0"/>
              <a:t>sino </a:t>
            </a:r>
            <a:r>
              <a:rPr lang="es-CO" i="1" dirty="0"/>
              <a:t>sobre el candelero para que alumbre a todos los que están en </a:t>
            </a:r>
            <a:r>
              <a:rPr lang="es-CO" i="1" dirty="0" smtClean="0"/>
              <a:t>casa</a:t>
            </a:r>
            <a:r>
              <a:rPr lang="es-CO" b="1" i="1" baseline="30000" dirty="0" smtClean="0"/>
              <a:t>16 </a:t>
            </a:r>
            <a:r>
              <a:rPr lang="es-CO" i="1" dirty="0"/>
              <a:t>Así alumbre vuestra luz delante de los hombres, para que vean vuestras buenas obras y glorifiquen a vuestro Padre que está en los </a:t>
            </a:r>
            <a:r>
              <a:rPr lang="es-CO" i="1" dirty="0" smtClean="0"/>
              <a:t>cielos</a:t>
            </a:r>
            <a:r>
              <a:rPr lang="es-CO" dirty="0" smtClean="0"/>
              <a:t>» </a:t>
            </a:r>
          </a:p>
          <a:p>
            <a:pPr marL="0" indent="0" algn="ctr">
              <a:buNone/>
            </a:pPr>
            <a:r>
              <a:rPr lang="es-CO" sz="3600" b="1" dirty="0"/>
              <a:t>Notemos la cadena que se manifiesta aquí:</a:t>
            </a:r>
          </a:p>
          <a:p>
            <a:pPr marL="0" indent="0" algn="ctr">
              <a:buNone/>
            </a:pPr>
            <a:r>
              <a:rPr lang="es-CO" dirty="0"/>
              <a:t>En </a:t>
            </a:r>
            <a:r>
              <a:rPr lang="es-CO" dirty="0">
                <a:solidFill>
                  <a:srgbClr val="FF0000"/>
                </a:solidFill>
              </a:rPr>
              <a:t>San Juan 17: 23 </a:t>
            </a:r>
            <a:r>
              <a:rPr lang="es-CO" dirty="0"/>
              <a:t>Dijo Cristo: «</a:t>
            </a:r>
            <a:r>
              <a:rPr lang="es-CO" i="1" dirty="0"/>
              <a:t>Yo en ellos, y tu en mí</a:t>
            </a:r>
            <a:r>
              <a:rPr lang="es-CO" dirty="0"/>
              <a:t>»,</a:t>
            </a:r>
            <a:r>
              <a:rPr lang="es-CO" i="1" dirty="0"/>
              <a:t> En </a:t>
            </a:r>
            <a:r>
              <a:rPr lang="es-CO" i="1" dirty="0">
                <a:solidFill>
                  <a:srgbClr val="FF0000"/>
                </a:solidFill>
              </a:rPr>
              <a:t>Juan 14: 8,9</a:t>
            </a:r>
            <a:r>
              <a:rPr lang="es-CO" i="1" dirty="0"/>
              <a:t>, dijo que Él había venido a reflejar al Padre,</a:t>
            </a:r>
            <a:r>
              <a:rPr lang="es-CO" dirty="0"/>
              <a:t> en </a:t>
            </a:r>
            <a:r>
              <a:rPr lang="es-CO" dirty="0">
                <a:solidFill>
                  <a:srgbClr val="FF0000"/>
                </a:solidFill>
              </a:rPr>
              <a:t>Juan 8:12</a:t>
            </a:r>
            <a:r>
              <a:rPr lang="es-CO" i="1" dirty="0"/>
              <a:t> dijo: «Yo soy la luz del mundo». </a:t>
            </a:r>
            <a:r>
              <a:rPr lang="es-CO" dirty="0"/>
              <a:t>Y ahora nos dice</a:t>
            </a:r>
            <a:r>
              <a:rPr lang="es-CO" i="1" dirty="0"/>
              <a:t>: «Vosotros sois la luz del mundo». </a:t>
            </a:r>
          </a:p>
        </p:txBody>
      </p:sp>
    </p:spTree>
    <p:extLst>
      <p:ext uri="{BB962C8B-B14F-4D97-AF65-F5344CB8AC3E}">
        <p14:creationId xmlns:p14="http://schemas.microsoft.com/office/powerpoint/2010/main" val="41551917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3"/>
            <a:ext cx="4618856" cy="3024336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s-CO" dirty="0"/>
              <a:t>En este caso, nosotros somos como  la luna quien no tiene luz propia sino que refleja la luz que recibe del sol.  Pero Cristo. Aunque Él es la luz, para darnos a entender la unidad que tiene con Él Padre, nos dice que Él es el reflejo del Padre</a:t>
            </a:r>
            <a:r>
              <a:rPr lang="es-CO" dirty="0" smtClean="0"/>
              <a:t>.  </a:t>
            </a:r>
            <a:endParaRPr lang="es-CO" dirty="0"/>
          </a:p>
          <a:p>
            <a:endParaRPr lang="es-CO" dirty="0"/>
          </a:p>
        </p:txBody>
      </p:sp>
      <p:sp>
        <p:nvSpPr>
          <p:cNvPr id="5" name="AutoShape 2" descr="data:image/jpeg;base64,/9j/4AAQSkZJRgABAQAAAQABAAD/2wCEAAkGBhAPEBQPDxAQDw8PDxQPDw8QFQ8PEBQOFBQVFRQUFBQXGyYgFxkjGRQVHy8gIycpLCwsFx4xNTEqNSYrLCkBCQoKBQUFDQUFDSkYEhgpKSkpKSkpKSkpKSkpKSkpKSkpKSkpKSkpKSkpKSkpKSkpKSkpKSkpKSkpKSkpKSkpKf/AABEIAMMBAwMBIgACEQEDEQH/xAAcAAEAAgMBAQEAAAAAAAAAAAAAAQUEBgcCAwj/xABKEAABAwICBAgKBgcHBQAAAAABAAIDBBEFIQYSMVETIkFhcYGR0QcUMkJSYpKhscFTcoKTotIVFhcjM0PwRFRjc6OywiRVlNPh/8QAFAEBAAAAAAAAAAAAAAAAAAAAAP/EABQRAQAAAAAAAAAAAAAAAAAAAAD/2gAMAwEAAhEDEQA/AO4IoRBKhLogIiICIl0BEUIJUEoiAl0RAul0RAul0RAul0RAul0siBdERAUqEQSiIgIiICXREBERBKhEQEREBEUIF0REBLpdQgm6KEQEREBERARLpdAREQEREC6lRZEE3RQpugIiIJRQpQEREC6IiAiIgKFJUICJdQgIiICKEugIii6CUUIglFCXQSihLoJRQiCUUIglSouiCUUKUBES6CURLoJRQpQEREEIpUICIoQEXyqKuOMXkexg9YgfFV8mk1M3Y8v+o1599re9BaJdULtMqcbBIenUb8XLz+uUHov7YvzIL9FQjTGD0ZP9M/8AJexpdT+jL7LT/wAkF2iqo9JqY7XOZ9Zjx7wCFm09dFJ/DkY/ma4E9iDIsihQglFClAREQFNlCIJsi+E9bHH5b2N6SAexYUukdO3zy76rX/EgBBaIqF+mVMPS/wBMfFyj9dab1u2L8yDYEVANNKb1v9P8y9DTKl3v7GH/AJIL1SqaPSulPnOHOWOP+26zIMap35NmjJ3Ehp7DZBmqVCBBKIiCVCmyhARFj11ayCN0jzZrR1k8gHOgVtcyFpfI4NaO0ncBylc60i8K7GkspzzcQgm/O/YOhtzzqhxnF6vGqvxWl8k3ubkMbEPKc48jB2uNt4C8TV1Lhn7rDmtmqW8WbEpWiQ6/KKdp4rQN/wAdqCKifE5W8NIwUsbsxJUPZTk9BlOu7qC1+srpb24eOQ+q6V47S0e5bjhugNRVHxjEJns1+NquPCVBHJcuyj6LE8wV27R/B6UfvGR9M8rjfqLgD2IOVeNy+k32XKRVy+k3sK6mMQwgZNgpiN7IC8drWEKTiOFf3aH/AMaT/wBaDlwq5vSb2FehWTDlZ710w12EctNB107h8WLyw4PKdUQU19wYYj2gAoOeQ43Ozf8AYdb3LPptL3gjXOfrjPqdt962yXRXCZzqROMUnIIpdYj7D9ZatpDoRU0rTIy1XTjMuYCHtbvczMgc4uOhBtuC6fkWDnaw9GQ3HVJtH2rhbzh+MxTtu02cBdzD5Q7xzhfnWF5trRE87FsGA6TOgI13ENByO0sPNvG9qDuQqL+a5OH9VywcBxltVHrCwe2we0bMxcObvaRs6xyKwdMByoPPD+q5S2oBNiCOle2uB2Zqr0hxRsEe0a5uW32Bo2udzD3myDIxLF46ccc3da4YLXtvJ2NHOVoeM+EjWdwcJL3E2ayHWNzu1gNZ/wBmwVBixrMRc5sDJJWXJdbLWPpSONh0N5NyaODEhGIcPo20zyLVFY5h4Vz+UcLLxW22arRlz7SHnGMRr4mtfLDJCJDZgdqRvPPqk6/WVSPxGoftt9olxW80ngwLncLXVj5JXZu4Pju+8kv7mq2h0Hwxm2N8n+ZLJ8GkIOWOlmPnN7F41pvTHZ/9XYGYDhrdlJTn6zdc/iJXr9C4b/c6X7uPuQcbLpvTb2KOEm9JvYV2Q4Fhp/sdN92wLydG8NP9kg6gR8Cg4y+qmbndvvC2HC6KtmaDT1dJK4/yfGGiQHdqSgXXQZND8Mf/AGVg+q+Zp9zlWVfgsw6TyDPEfVe147HtPxQa+NKcUwtwFVTyxMJsHCxiPNkSw9RBXQNGdP6atAaXNjk3HIE9ebT09RK1png+qmMdBHikrqaQar4pWCTLm1i4Ba/XeDOrpjwlNK2YDZ/KkA6zqu7epB28ItC0C0tlcfE6wFkrbBmvcG/IM9rTyHflncLfUC6IiAuU+FTSUl3izDZrL69uUjJ3vuOo711Gql4NjnnYxjndgJ+S4bjNK79IQCfyJ54LuOwtL2h+fTftQWdYf0VQtpI8q2ujE1bIPKjgPkxA8mWXtHlCw9BcHFRU8K8fuKSzyDsdN/Lb1W1j0DesLSjEHVFXUSjMumexg28Vh4NgHU0dqvsDmNFQcASWVbqg+MRuH7xjnnikjdqBpBzCC30gx2RzxFCXXc7VGpnI552NYPmvvhng+ldx55GwF2ZbGBJKT68juXov0rK0Awhrg6teLuLnRQXz1Y25Od0uNxfcOdbjJIGgucQABck7AEGuM0BpR5T6l53ukt/taFiVujmGw5PfNrei2WVzuwHLrUYvpI+QlkRLI9lxk93XyDmVIUH2no6DzI6o85mLe9VdXgVLJ5tQNx4ckjtYVmOPYFSYxVkgtNmssNbWNmgONmh28ncg1PSHBcPgcXsr+DlGYadWZ4P1og1wPOvroN4UJaaTg6mWSamOWs/jSR521gdrmbwcwvrVaKSz5tjL2ejwTQ23MRID7lRT+DiuY/Xji4oNw11+znCDdtMcEjikZX0mr4vUeW1ltQPcLgtt5rsz2rVp6V0sjODI1pHNY25s27jZvRmVZYEytp6KeingkLXWfT2u8NfrgluWwbT271WUtPUssPF6jWY67TwUpzBu0g6qDadEcfqKMyQuBbNThzTG4EnVB48ZF8yCLjuWzReEMOAIcyxz/hn86o9JRwmIMqoWPcyaGJ02qx41ZdUtdrXAzADb9K1bC9GpzrB4EY1iWiThGm1zlk0oOlR+ELVNw5n3Z/OvNK9+JSvfOf3DHBhDbt13tzLduTG7DvdrbloFVo3Mxhe0MkItxWGUuOYGXF518GYxWRtEIlqaIF7wXOa9rADxg7WAvmSRfeg7TUV1PSMbrOigYzZctYABuC1LHfDRRxXEAfVPHK3iR+27O3Uub19bLI0iepdPG0BwcI3BhOYHGsA53OT1rUmwTSHJrXDkbrxgc1880HQZ/C/XSvFmRRtd5EbNZ0h7b3HUOlXODyYliH9spqM3yZLIRKfsEO+K5pR6P1znFwY8F22QarjbcLHYruh0TlGcksoO3jMLR23Qdgp9AK+37zEm39WD5l/yX3/UGq/7kfuIu9axotjtZQgN4TxinA/hPOYHqHzejYtwbplI4BzGR2IuCdY5HrQY/wCodZyYl207PzKDoRXjZiEZ6ae3wesgaWzejH2O717Gl03oR/j70FfJo5i0WbZKWo3AcJC733CwIdJ5YZOBrIX00nJrZsd9V9gtiGl8n0cf4h81g4/iTa2B0MkLdbyo363kycmRGw7DzEoLOjxEPGSy3OuFo+h9adUxOJJjtqk5kxuzbfn2jqW5xOyQUuNUd+MMnNza4bQb3BHWtvwXEPGIGSnynNs8bpG5O94VBXtyK+ugsvFnj5GShw6Htz97Sg2hQpsiDFxOIuglaNroXtHSWkLnOk+DeOYeXRi8sFqiI8tm5vaOlvvAXUCtQgZ4tM+B2wHWjvyxOPF7NnUg4zHUGxcDxg8uv617g9qsTpA+trvGnsbHwmo3VBJAc1gbtO8j4LI020dNBUcIwHxWc3YRsafQ6tg5rc61+KzH+q7MHkQd10Eq2ml4G/Gge4Ecuo9xe13QbkdLSvhpVihLuAaeK3OTndyN6v62LQ8F0hkgeJGusQLa4GsC07WyN5Rzjpy2qyZinCkuNnFxJLmEOFzmcto6EGQoXkTt326Q4fEIJm7wg+dV5B5hc9HL7lVvgfPVmKMxhzY/GGF9jeQkNaQM82tDrG2RPQVv+HzYdTtHCT07pLcZz3NIz5ADsC5jpm6Giq4q+hrKaeKMlslPwrOGZG7JwaPPaOS2eWw7UGXXYJiozvUPH+G/Wb7LT8lUCrr45AyQyRXNi+cywxt53POTRzroGA6ZwztDmPabi9rj3LY4cZY4WJBB5DmOxBz0YbXBut41SPBAPFrGm43i9lV1eP1UL9R5Ljvjmjmb2tcV0Cu0Twuc60lNG02teMuhFuhpA9ywf2eYbyOe3dxwcutBprNJp+XhBzXBUnSSY7df8K3P9ntDb+NNbfrs/KoHg9oTsmn6nx/lQad+ss3r/hXl+lNQNnCdWqtyPg+ofp5vbj/Kp/Z5RWvw89vrR2/2oNEdpJK7ymuOfKGlRh0U9a4tjihu3aZX08Qz+sbnqC3saA4f50szubhGD4NUM0BwlpuYTIR9JJI4dYBAQc+xrReenAL4aRxJADYXxTS3PqsF+tZGFUWJCxbFJqejIwMYR0ut27V1AVkMLdSJrI2gWDWAMHuVNiukcbGlznAADMk2CDXayZlOWiTVjMuYZcGz8r23jPk+asMJ/hDcS4j6usVoONaWQ1cwBa90LHAFzC1hIuCQCSNpAH9BbnhekMcrAWs4NoFmhz4hkNwuguAvSxBiDfV+8i71Pj43sHS9nyugy185pLcVvlEdTR6RPIvmx73+SHH/AC2k/jdZqq8Xle0Na0gMllbEZAS6ESu+ln8kkbdUHK3RYNj0cwm13NHFs1recNG3ozt1LZmx2C+2H4ayGNrGAWAGYtnkONzk7bqKqQAIKrEXgArI0FgOpNLySS6redrBYn2i4dSoMcr78RubnGzR/XItl0QqwI/FztjF2ne0m7uu5v1oNhREQFV47hPDtDmWE0ecZOV97DzHLoICtEKDTLxVUTqapZcHivY7JzXD4Eb1zjSHwfVVHrOhaaul2gtGtIxvrNGeW8ZdC7Ji+Asn47TwUwGUgF7jc8ecPeqF9ZPSG1QwtaDlK3jRH7XJ0GyDisFYW+S7V3tfyHpWYzE3bSwO52kE9u1dbqqTD6vjTQQyOPn21H+02xVbN4N8Mfm0zRfUe1w/G0oOeNxpw2NmHQ54HuKn9Ov/AMb2pe9b3+yuk5KmcdIiPyCfsrp+SrlH2GH5oOfzYuXbRL2yH5qqfq340JmaTmyQOI57EEEe9dU/ZZD/AHyT7uP8y9N8F1OPKq5SOZkbfeboOatNCBxaaqgd/hSMbY79vyX2i0hmjIbA6pkJyax/BucTuFgSV06HweYczy+Gm/zJLDsYGqyp4qOkFoIYot5aBrHpccz1lBodHPi5YX1FOIY7XbraxkO67R5PXZZD8XlaBr6pyAtx7q/xPHuEBZENcnLLYOk7AqZtE/XEjtVzgABuHRz86D6QVdQWkloAJ1gwk3C8mtnuLBrTfaS4fJZA17bG35NtrLw6F7iNawAN8kHy8fl1jrahz3u7ll0EdVOxwaYwAQeMXbD1cy8Rw2Lr2s4r6Uc8sLXCMtGsRtAOQQYNRWTxycG9nBvGY1taxG8HlCnxic+e0dAJ+au6/FX1DODmEbxyXaA4He1wzBVKaN7fJOsNxsHdx9yCqxmmrXs/6edrX7ntyPQeQ9N1ptU3EQbT0nCEefqzSt6eK4tC6jTTwt/i64O53EH9davqLF4Gi0eo0erb48qDhjGSkhzhFCQbgNbxusuvlzK5i0hqmiwqY+uOm/KuzHFIneUGO6Q0/FR47TnbHEfsR9yDkA0mq/p4fuqf8q9/rRWclTGznbHA09uqut8PSn+VD7EfcjZ6UZiKAHeGR9yDj8ktTVcV81TUX2MaXuB5tVq26h0KxCu1BXSyQUsVgyIlrHBuyzIWWa025XdhW6ux+NgsC1o3CwHYFW1OljdjTrHc27j2BBsT5mRMDGANYxoYxo2BrRYDsC1rGMctxW8Z5ya0ZklYM1XUTf4Td7s3eyPmUp6RrMxcuO17s3HuHMEHilpSDwkhvI7saNw71dYFIW1EduUlp6CCFXq10cpi+cHkjBcTz2sPf8EG4qF6UICIUQQoLb5be5SiCmqtFKWTMR8E4+dCTHn0Di+5U2LaLyQs4SCeRwb5TXhriG7wRa9luShBzLh6gfzGn7Lh8ygq6n02fiWz4zo0bmSAZHMx8o+r3LXHNINiCCNoOWaDx47U+kz8XcoNbU+mz8XcvSWQfFzpneVL7LbfEryynF7uvIdz7Ob7OztX3sosgyJ8Qe9gjdqajfJa1jGAdFhksaylEHmymymyljCTYAknIAZklB5sllcDRaosDZmfml1iOnK3vXzOjdSP5d+hzD80FXZTZWX6vVP0R7W96fq/U/RHtb3oK2y+bqSM7WN7AD2q2Gj9T9Ee1vevT9HqkC/B35gWk9l0FL4hH6NuguHzU+IM9b2n96y5IHNyc1zfrAj4ryEGOKBnre2/vT9Hs9b2396ybKUGO2gi9Bp6eN8VkMYBkAANwyCmylAClfSGme82Yxzj6oJVvR6LyOzkIjbu8p3cEFTTUr5XBjBrE+4bzuC3XC8ObAzVGbjm9293cvpRUEcLdWMW3k5uJ5yslBCKbogKFKgoCJZLIIREQQsWtwyKb+IwE+kMndoWVZEGt1Gh4/lyW5ni/vHcsCXRaoGwMd0Ot8bLc7KEGjnR2p+j/FH3rydH6n6J3bH+Zb0iDRP0DU/RO7Wd6+kejVSfMDfrOb8iVu9ksg1em0Pd/MkAG5gJPaVeUOFRQ+Q3Plcc3HrWZZLIIsllKIIsllKIIU2RLIIIvtz6c18XUER2xxnpaw/JZFkQYhwmD6GP2WhR+hqf6FnYsyylBhDBqf6JnYvrHh8TdkUY+y3uWQpsggC2zLmUpZLIClEQESyICIiCEUoghQpS6CEUqEEIpRBCWUogiyWREEWU2RECyWRECyWUoghFKICIiAilLoCJdEBSiICIiAiIgIiICIiCLIpSyCLIlksgWRLIghFKIIRLJZARLJZARLKbIIRTZLIIU2SyICJZLICIpQEREBERARApQEREBQiICIiAiIgIiIIREQEREBERAREQEREBERAREQFKIgIiICIiAiIgKURAREQf/9k=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28575" y="-2103438"/>
            <a:ext cx="5819775" cy="4381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sp>
        <p:nvSpPr>
          <p:cNvPr id="6" name="AutoShape 4" descr="data:image/jpeg;base64,/9j/4AAQSkZJRgABAQAAAQABAAD/2wCEAAkGBhAPEBQPDxAQDw8PDxQPDw8QFQ8PEBQOFBQVFRQUFBQXGyYgFxkjGRQVHy8gIycpLCwsFx4xNTEqNSYrLCkBCQoKBQUFDQUFDSkYEhgpKSkpKSkpKSkpKSkpKSkpKSkpKSkpKSkpKSkpKSkpKSkpKSkpKSkpKSkpKSkpKSkpKf/AABEIAMMBAwMBIgACEQEDEQH/xAAcAAEAAgMBAQEAAAAAAAAAAAAAAQUEBgcCAwj/xABKEAABAwICBAgKBgcHBQAAAAABAAIDBBEFIQYSMVETIkFhcYGR0QcUMkJSYpKhscFTcoKTotIVFhcjM0PwRFRjc6OywiRVlNPh/8QAFAEBAAAAAAAAAAAAAAAAAAAAAP/EABQRAQAAAAAAAAAAAAAAAAAAAAD/2gAMAwEAAhEDEQA/AO4IoRBKhLogIiICIl0BEUIJUEoiAl0RAul0RAul0RAul0RAul0siBdERAUqEQSiIgIiICXREBERBKhEQEREBEUIF0REBLpdQgm6KEQEREBERARLpdAREQEREC6lRZEE3RQpugIiIJRQpQEREC6IiAiIgKFJUICJdQgIiICKEugIii6CUUIglFCXQSihLoJRQiCUUIglSouiCUUKUBES6CURLoJRQpQEREEIpUICIoQEXyqKuOMXkexg9YgfFV8mk1M3Y8v+o1599re9BaJdULtMqcbBIenUb8XLz+uUHov7YvzIL9FQjTGD0ZP9M/8AJexpdT+jL7LT/wAkF2iqo9JqY7XOZ9Zjx7wCFm09dFJ/DkY/ma4E9iDIsihQglFClAREQFNlCIJsi+E9bHH5b2N6SAexYUukdO3zy76rX/EgBBaIqF+mVMPS/wBMfFyj9dab1u2L8yDYEVANNKb1v9P8y9DTKl3v7GH/AJIL1SqaPSulPnOHOWOP+26zIMap35NmjJ3Ehp7DZBmqVCBBKIiCVCmyhARFj11ayCN0jzZrR1k8gHOgVtcyFpfI4NaO0ncBylc60i8K7GkspzzcQgm/O/YOhtzzqhxnF6vGqvxWl8k3ubkMbEPKc48jB2uNt4C8TV1Lhn7rDmtmqW8WbEpWiQ6/KKdp4rQN/wAdqCKifE5W8NIwUsbsxJUPZTk9BlOu7qC1+srpb24eOQ+q6V47S0e5bjhugNRVHxjEJns1+NquPCVBHJcuyj6LE8wV27R/B6UfvGR9M8rjfqLgD2IOVeNy+k32XKRVy+k3sK6mMQwgZNgpiN7IC8drWEKTiOFf3aH/AMaT/wBaDlwq5vSb2FehWTDlZ710w12EctNB107h8WLyw4PKdUQU19wYYj2gAoOeQ43Ozf8AYdb3LPptL3gjXOfrjPqdt962yXRXCZzqROMUnIIpdYj7D9ZatpDoRU0rTIy1XTjMuYCHtbvczMgc4uOhBtuC6fkWDnaw9GQ3HVJtH2rhbzh+MxTtu02cBdzD5Q7xzhfnWF5trRE87FsGA6TOgI13ENByO0sPNvG9qDuQqL+a5OH9VywcBxltVHrCwe2we0bMxcObvaRs6xyKwdMByoPPD+q5S2oBNiCOle2uB2Zqr0hxRsEe0a5uW32Bo2udzD3myDIxLF46ccc3da4YLXtvJ2NHOVoeM+EjWdwcJL3E2ayHWNzu1gNZ/wBmwVBixrMRc5sDJJWXJdbLWPpSONh0N5NyaODEhGIcPo20zyLVFY5h4Vz+UcLLxW22arRlz7SHnGMRr4mtfLDJCJDZgdqRvPPqk6/WVSPxGoftt9olxW80ngwLncLXVj5JXZu4Pju+8kv7mq2h0Hwxm2N8n+ZLJ8GkIOWOlmPnN7F41pvTHZ/9XYGYDhrdlJTn6zdc/iJXr9C4b/c6X7uPuQcbLpvTb2KOEm9JvYV2Q4Fhp/sdN92wLydG8NP9kg6gR8Cg4y+qmbndvvC2HC6KtmaDT1dJK4/yfGGiQHdqSgXXQZND8Mf/AGVg+q+Zp9zlWVfgsw6TyDPEfVe147HtPxQa+NKcUwtwFVTyxMJsHCxiPNkSw9RBXQNGdP6atAaXNjk3HIE9ebT09RK1png+qmMdBHikrqaQar4pWCTLm1i4Ba/XeDOrpjwlNK2YDZ/KkA6zqu7epB28ItC0C0tlcfE6wFkrbBmvcG/IM9rTyHflncLfUC6IiAuU+FTSUl3izDZrL69uUjJ3vuOo711Gql4NjnnYxjndgJ+S4bjNK79IQCfyJ54LuOwtL2h+fTftQWdYf0VQtpI8q2ujE1bIPKjgPkxA8mWXtHlCw9BcHFRU8K8fuKSzyDsdN/Lb1W1j0DesLSjEHVFXUSjMumexg28Vh4NgHU0dqvsDmNFQcASWVbqg+MRuH7xjnnikjdqBpBzCC30gx2RzxFCXXc7VGpnI552NYPmvvhng+ldx55GwF2ZbGBJKT68juXov0rK0Awhrg6teLuLnRQXz1Y25Od0uNxfcOdbjJIGgucQABck7AEGuM0BpR5T6l53ukt/taFiVujmGw5PfNrei2WVzuwHLrUYvpI+QlkRLI9lxk93XyDmVIUH2no6DzI6o85mLe9VdXgVLJ5tQNx4ckjtYVmOPYFSYxVkgtNmssNbWNmgONmh28ncg1PSHBcPgcXsr+DlGYadWZ4P1og1wPOvroN4UJaaTg6mWSamOWs/jSR521gdrmbwcwvrVaKSz5tjL2ejwTQ23MRID7lRT+DiuY/Xji4oNw11+znCDdtMcEjikZX0mr4vUeW1ltQPcLgtt5rsz2rVp6V0sjODI1pHNY25s27jZvRmVZYEytp6KeingkLXWfT2u8NfrgluWwbT271WUtPUssPF6jWY67TwUpzBu0g6qDadEcfqKMyQuBbNThzTG4EnVB48ZF8yCLjuWzReEMOAIcyxz/hn86o9JRwmIMqoWPcyaGJ02qx41ZdUtdrXAzADb9K1bC9GpzrB4EY1iWiThGm1zlk0oOlR+ELVNw5n3Z/OvNK9+JSvfOf3DHBhDbt13tzLduTG7DvdrbloFVo3Mxhe0MkItxWGUuOYGXF518GYxWRtEIlqaIF7wXOa9rADxg7WAvmSRfeg7TUV1PSMbrOigYzZctYABuC1LHfDRRxXEAfVPHK3iR+27O3Uub19bLI0iepdPG0BwcI3BhOYHGsA53OT1rUmwTSHJrXDkbrxgc1880HQZ/C/XSvFmRRtd5EbNZ0h7b3HUOlXODyYliH9spqM3yZLIRKfsEO+K5pR6P1znFwY8F22QarjbcLHYruh0TlGcksoO3jMLR23Qdgp9AK+37zEm39WD5l/yX3/UGq/7kfuIu9axotjtZQgN4TxinA/hPOYHqHzejYtwbplI4BzGR2IuCdY5HrQY/wCodZyYl207PzKDoRXjZiEZ6ae3wesgaWzejH2O717Gl03oR/j70FfJo5i0WbZKWo3AcJC733CwIdJ5YZOBrIX00nJrZsd9V9gtiGl8n0cf4h81g4/iTa2B0MkLdbyo363kycmRGw7DzEoLOjxEPGSy3OuFo+h9adUxOJJjtqk5kxuzbfn2jqW5xOyQUuNUd+MMnNza4bQb3BHWtvwXEPGIGSnynNs8bpG5O94VBXtyK+ugsvFnj5GShw6Htz97Sg2hQpsiDFxOIuglaNroXtHSWkLnOk+DeOYeXRi8sFqiI8tm5vaOlvvAXUCtQgZ4tM+B2wHWjvyxOPF7NnUg4zHUGxcDxg8uv617g9qsTpA+trvGnsbHwmo3VBJAc1gbtO8j4LI020dNBUcIwHxWc3YRsafQ6tg5rc61+KzH+q7MHkQd10Eq2ml4G/Gge4Ecuo9xe13QbkdLSvhpVihLuAaeK3OTndyN6v62LQ8F0hkgeJGusQLa4GsC07WyN5Rzjpy2qyZinCkuNnFxJLmEOFzmcto6EGQoXkTt326Q4fEIJm7wg+dV5B5hc9HL7lVvgfPVmKMxhzY/GGF9jeQkNaQM82tDrG2RPQVv+HzYdTtHCT07pLcZz3NIz5ADsC5jpm6Giq4q+hrKaeKMlslPwrOGZG7JwaPPaOS2eWw7UGXXYJiozvUPH+G/Wb7LT8lUCrr45AyQyRXNi+cywxt53POTRzroGA6ZwztDmPabi9rj3LY4cZY4WJBB5DmOxBz0YbXBut41SPBAPFrGm43i9lV1eP1UL9R5Ljvjmjmb2tcV0Cu0Twuc60lNG02teMuhFuhpA9ywf2eYbyOe3dxwcutBprNJp+XhBzXBUnSSY7df8K3P9ntDb+NNbfrs/KoHg9oTsmn6nx/lQad+ss3r/hXl+lNQNnCdWqtyPg+ofp5vbj/Kp/Z5RWvw89vrR2/2oNEdpJK7ymuOfKGlRh0U9a4tjihu3aZX08Qz+sbnqC3saA4f50szubhGD4NUM0BwlpuYTIR9JJI4dYBAQc+xrReenAL4aRxJADYXxTS3PqsF+tZGFUWJCxbFJqejIwMYR0ut27V1AVkMLdSJrI2gWDWAMHuVNiukcbGlznAADMk2CDXayZlOWiTVjMuYZcGz8r23jPk+asMJ/hDcS4j6usVoONaWQ1cwBa90LHAFzC1hIuCQCSNpAH9BbnhekMcrAWs4NoFmhz4hkNwuguAvSxBiDfV+8i71Pj43sHS9nyugy185pLcVvlEdTR6RPIvmx73+SHH/AC2k/jdZqq8Xle0Na0gMllbEZAS6ESu+ln8kkbdUHK3RYNj0cwm13NHFs1recNG3ozt1LZmx2C+2H4ayGNrGAWAGYtnkONzk7bqKqQAIKrEXgArI0FgOpNLySS6redrBYn2i4dSoMcr78RubnGzR/XItl0QqwI/FztjF2ne0m7uu5v1oNhREQFV47hPDtDmWE0ecZOV97DzHLoICtEKDTLxVUTqapZcHivY7JzXD4Eb1zjSHwfVVHrOhaaul2gtGtIxvrNGeW8ZdC7Ji+Asn47TwUwGUgF7jc8ecPeqF9ZPSG1QwtaDlK3jRH7XJ0GyDisFYW+S7V3tfyHpWYzE3bSwO52kE9u1dbqqTD6vjTQQyOPn21H+02xVbN4N8Mfm0zRfUe1w/G0oOeNxpw2NmHQ54HuKn9Ov/AMb2pe9b3+yuk5KmcdIiPyCfsrp+SrlH2GH5oOfzYuXbRL2yH5qqfq340JmaTmyQOI57EEEe9dU/ZZD/AHyT7uP8y9N8F1OPKq5SOZkbfeboOatNCBxaaqgd/hSMbY79vyX2i0hmjIbA6pkJyax/BucTuFgSV06HweYczy+Gm/zJLDsYGqyp4qOkFoIYot5aBrHpccz1lBodHPi5YX1FOIY7XbraxkO67R5PXZZD8XlaBr6pyAtx7q/xPHuEBZENcnLLYOk7AqZtE/XEjtVzgABuHRz86D6QVdQWkloAJ1gwk3C8mtnuLBrTfaS4fJZA17bG35NtrLw6F7iNawAN8kHy8fl1jrahz3u7ll0EdVOxwaYwAQeMXbD1cy8Rw2Lr2s4r6Uc8sLXCMtGsRtAOQQYNRWTxycG9nBvGY1taxG8HlCnxic+e0dAJ+au6/FX1DODmEbxyXaA4He1wzBVKaN7fJOsNxsHdx9yCqxmmrXs/6edrX7ntyPQeQ9N1ptU3EQbT0nCEefqzSt6eK4tC6jTTwt/i64O53EH9davqLF4Gi0eo0erb48qDhjGSkhzhFCQbgNbxusuvlzK5i0hqmiwqY+uOm/KuzHFIneUGO6Q0/FR47TnbHEfsR9yDkA0mq/p4fuqf8q9/rRWclTGznbHA09uqut8PSn+VD7EfcjZ6UZiKAHeGR9yDj8ktTVcV81TUX2MaXuB5tVq26h0KxCu1BXSyQUsVgyIlrHBuyzIWWa025XdhW6ux+NgsC1o3CwHYFW1OljdjTrHc27j2BBsT5mRMDGANYxoYxo2BrRYDsC1rGMctxW8Z5ya0ZklYM1XUTf4Td7s3eyPmUp6RrMxcuO17s3HuHMEHilpSDwkhvI7saNw71dYFIW1EduUlp6CCFXq10cpi+cHkjBcTz2sPf8EG4qF6UICIUQQoLb5be5SiCmqtFKWTMR8E4+dCTHn0Di+5U2LaLyQs4SCeRwb5TXhriG7wRa9luShBzLh6gfzGn7Lh8ygq6n02fiWz4zo0bmSAZHMx8o+r3LXHNINiCCNoOWaDx47U+kz8XcoNbU+mz8XcvSWQfFzpneVL7LbfEryynF7uvIdz7Ob7OztX3sosgyJ8Qe9gjdqajfJa1jGAdFhksaylEHmymymyljCTYAknIAZklB5sllcDRaosDZmfml1iOnK3vXzOjdSP5d+hzD80FXZTZWX6vVP0R7W96fq/U/RHtb3oK2y+bqSM7WN7AD2q2Gj9T9Ee1vevT9HqkC/B35gWk9l0FL4hH6NuguHzU+IM9b2n96y5IHNyc1zfrAj4ryEGOKBnre2/vT9Hs9b2396ybKUGO2gi9Bp6eN8VkMYBkAANwyCmylAClfSGme82Yxzj6oJVvR6LyOzkIjbu8p3cEFTTUr5XBjBrE+4bzuC3XC8ObAzVGbjm9293cvpRUEcLdWMW3k5uJ5yslBCKbogKFKgoCJZLIIREQQsWtwyKb+IwE+kMndoWVZEGt1Gh4/lyW5ni/vHcsCXRaoGwMd0Ot8bLc7KEGjnR2p+j/FH3rydH6n6J3bH+Zb0iDRP0DU/RO7Wd6+kejVSfMDfrOb8iVu9ksg1em0Pd/MkAG5gJPaVeUOFRQ+Q3Plcc3HrWZZLIIsllKIIsllKIIU2RLIIIvtz6c18XUER2xxnpaw/JZFkQYhwmD6GP2WhR+hqf6FnYsyylBhDBqf6JnYvrHh8TdkUY+y3uWQpsggC2zLmUpZLIClEQESyICIiCEUoghQpS6CEUqEEIpRBCWUogiyWREEWU2RECyWRECyWUoghFKICIiAilLoCJdEBSiICIiAiIgIiICIiCLIpSyCLIlksgWRLIghFKIIRLJZARLJZARLKbIIRTZLIIU2SyICJZLICIpQEREBERARApQEREBQiICIiAiIgIiIIREQEREBERAREQEREBERAREQFKIgIiICIiAiIgKURAREQf/9k=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180975" y="-1951038"/>
            <a:ext cx="5819775" cy="4381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sp>
        <p:nvSpPr>
          <p:cNvPr id="7" name="AutoShape 6" descr="data:image/jpeg;base64,/9j/4AAQSkZJRgABAQAAAQABAAD/2wCEAAkGBhAPEBQPDxAQDw8PDxQPDw8QFQ8PEBQOFBQVFRQUFBQXGyYgFxkjGRQVHy8gIycpLCwsFx4xNTEqNSYrLCkBCQoKBQUFDQUFDSkYEhgpKSkpKSkpKSkpKSkpKSkpKSkpKSkpKSkpKSkpKSkpKSkpKSkpKSkpKSkpKSkpKSkpKf/AABEIAMMBAwMBIgACEQEDEQH/xAAcAAEAAgMBAQEAAAAAAAAAAAAAAQUEBgcCAwj/xABKEAABAwICBAgKBgcHBQAAAAABAAIDBBEFIQYSMVETIkFhcYGR0QcUMkJSYpKhscFTcoKTotIVFhcjM0PwRFRjc6OywiRVlNPh/8QAFAEBAAAAAAAAAAAAAAAAAAAAAP/EABQRAQAAAAAAAAAAAAAAAAAAAAD/2gAMAwEAAhEDEQA/AO4IoRBKhLogIiICIl0BEUIJUEoiAl0RAul0RAul0RAul0RAul0siBdERAUqEQSiIgIiICXREBERBKhEQEREBEUIF0REBLpdQgm6KEQEREBERARLpdAREQEREC6lRZEE3RQpugIiIJRQpQEREC6IiAiIgKFJUICJdQgIiICKEugIii6CUUIglFCXQSihLoJRQiCUUIglSouiCUUKUBES6CURLoJRQpQEREEIpUICIoQEXyqKuOMXkexg9YgfFV8mk1M3Y8v+o1599re9BaJdULtMqcbBIenUb8XLz+uUHov7YvzIL9FQjTGD0ZP9M/8AJexpdT+jL7LT/wAkF2iqo9JqY7XOZ9Zjx7wCFm09dFJ/DkY/ma4E9iDIsihQglFClAREQFNlCIJsi+E9bHH5b2N6SAexYUukdO3zy76rX/EgBBaIqF+mVMPS/wBMfFyj9dab1u2L8yDYEVANNKb1v9P8y9DTKl3v7GH/AJIL1SqaPSulPnOHOWOP+26zIMap35NmjJ3Ehp7DZBmqVCBBKIiCVCmyhARFj11ayCN0jzZrR1k8gHOgVtcyFpfI4NaO0ncBylc60i8K7GkspzzcQgm/O/YOhtzzqhxnF6vGqvxWl8k3ubkMbEPKc48jB2uNt4C8TV1Lhn7rDmtmqW8WbEpWiQ6/KKdp4rQN/wAdqCKifE5W8NIwUsbsxJUPZTk9BlOu7qC1+srpb24eOQ+q6V47S0e5bjhugNRVHxjEJns1+NquPCVBHJcuyj6LE8wV27R/B6UfvGR9M8rjfqLgD2IOVeNy+k32XKRVy+k3sK6mMQwgZNgpiN7IC8drWEKTiOFf3aH/AMaT/wBaDlwq5vSb2FehWTDlZ710w12EctNB107h8WLyw4PKdUQU19wYYj2gAoOeQ43Ozf8AYdb3LPptL3gjXOfrjPqdt962yXRXCZzqROMUnIIpdYj7D9ZatpDoRU0rTIy1XTjMuYCHtbvczMgc4uOhBtuC6fkWDnaw9GQ3HVJtH2rhbzh+MxTtu02cBdzD5Q7xzhfnWF5trRE87FsGA6TOgI13ENByO0sPNvG9qDuQqL+a5OH9VywcBxltVHrCwe2we0bMxcObvaRs6xyKwdMByoPPD+q5S2oBNiCOle2uB2Zqr0hxRsEe0a5uW32Bo2udzD3myDIxLF46ccc3da4YLXtvJ2NHOVoeM+EjWdwcJL3E2ayHWNzu1gNZ/wBmwVBixrMRc5sDJJWXJdbLWPpSONh0N5NyaODEhGIcPo20zyLVFY5h4Vz+UcLLxW22arRlz7SHnGMRr4mtfLDJCJDZgdqRvPPqk6/WVSPxGoftt9olxW80ngwLncLXVj5JXZu4Pju+8kv7mq2h0Hwxm2N8n+ZLJ8GkIOWOlmPnN7F41pvTHZ/9XYGYDhrdlJTn6zdc/iJXr9C4b/c6X7uPuQcbLpvTb2KOEm9JvYV2Q4Fhp/sdN92wLydG8NP9kg6gR8Cg4y+qmbndvvC2HC6KtmaDT1dJK4/yfGGiQHdqSgXXQZND8Mf/AGVg+q+Zp9zlWVfgsw6TyDPEfVe147HtPxQa+NKcUwtwFVTyxMJsHCxiPNkSw9RBXQNGdP6atAaXNjk3HIE9ebT09RK1png+qmMdBHikrqaQar4pWCTLm1i4Ba/XeDOrpjwlNK2YDZ/KkA6zqu7epB28ItC0C0tlcfE6wFkrbBmvcG/IM9rTyHflncLfUC6IiAuU+FTSUl3izDZrL69uUjJ3vuOo711Gql4NjnnYxjndgJ+S4bjNK79IQCfyJ54LuOwtL2h+fTftQWdYf0VQtpI8q2ujE1bIPKjgPkxA8mWXtHlCw9BcHFRU8K8fuKSzyDsdN/Lb1W1j0DesLSjEHVFXUSjMumexg28Vh4NgHU0dqvsDmNFQcASWVbqg+MRuH7xjnnikjdqBpBzCC30gx2RzxFCXXc7VGpnI552NYPmvvhng+ldx55GwF2ZbGBJKT68juXov0rK0Awhrg6teLuLnRQXz1Y25Od0uNxfcOdbjJIGgucQABck7AEGuM0BpR5T6l53ukt/taFiVujmGw5PfNrei2WVzuwHLrUYvpI+QlkRLI9lxk93XyDmVIUH2no6DzI6o85mLe9VdXgVLJ5tQNx4ckjtYVmOPYFSYxVkgtNmssNbWNmgONmh28ncg1PSHBcPgcXsr+DlGYadWZ4P1og1wPOvroN4UJaaTg6mWSamOWs/jSR521gdrmbwcwvrVaKSz5tjL2ejwTQ23MRID7lRT+DiuY/Xji4oNw11+znCDdtMcEjikZX0mr4vUeW1ltQPcLgtt5rsz2rVp6V0sjODI1pHNY25s27jZvRmVZYEytp6KeingkLXWfT2u8NfrgluWwbT271WUtPUssPF6jWY67TwUpzBu0g6qDadEcfqKMyQuBbNThzTG4EnVB48ZF8yCLjuWzReEMOAIcyxz/hn86o9JRwmIMqoWPcyaGJ02qx41ZdUtdrXAzADb9K1bC9GpzrB4EY1iWiThGm1zlk0oOlR+ELVNw5n3Z/OvNK9+JSvfOf3DHBhDbt13tzLduTG7DvdrbloFVo3Mxhe0MkItxWGUuOYGXF518GYxWRtEIlqaIF7wXOa9rADxg7WAvmSRfeg7TUV1PSMbrOigYzZctYABuC1LHfDRRxXEAfVPHK3iR+27O3Uub19bLI0iepdPG0BwcI3BhOYHGsA53OT1rUmwTSHJrXDkbrxgc1880HQZ/C/XSvFmRRtd5EbNZ0h7b3HUOlXODyYliH9spqM3yZLIRKfsEO+K5pR6P1znFwY8F22QarjbcLHYruh0TlGcksoO3jMLR23Qdgp9AK+37zEm39WD5l/yX3/UGq/7kfuIu9axotjtZQgN4TxinA/hPOYHqHzejYtwbplI4BzGR2IuCdY5HrQY/wCodZyYl207PzKDoRXjZiEZ6ae3wesgaWzejH2O717Gl03oR/j70FfJo5i0WbZKWo3AcJC733CwIdJ5YZOBrIX00nJrZsd9V9gtiGl8n0cf4h81g4/iTa2B0MkLdbyo363kycmRGw7DzEoLOjxEPGSy3OuFo+h9adUxOJJjtqk5kxuzbfn2jqW5xOyQUuNUd+MMnNza4bQb3BHWtvwXEPGIGSnynNs8bpG5O94VBXtyK+ugsvFnj5GShw6Htz97Sg2hQpsiDFxOIuglaNroXtHSWkLnOk+DeOYeXRi8sFqiI8tm5vaOlvvAXUCtQgZ4tM+B2wHWjvyxOPF7NnUg4zHUGxcDxg8uv617g9qsTpA+trvGnsbHwmo3VBJAc1gbtO8j4LI020dNBUcIwHxWc3YRsafQ6tg5rc61+KzH+q7MHkQd10Eq2ml4G/Gge4Ecuo9xe13QbkdLSvhpVihLuAaeK3OTndyN6v62LQ8F0hkgeJGusQLa4GsC07WyN5Rzjpy2qyZinCkuNnFxJLmEOFzmcto6EGQoXkTt326Q4fEIJm7wg+dV5B5hc9HL7lVvgfPVmKMxhzY/GGF9jeQkNaQM82tDrG2RPQVv+HzYdTtHCT07pLcZz3NIz5ADsC5jpm6Giq4q+hrKaeKMlslPwrOGZG7JwaPPaOS2eWw7UGXXYJiozvUPH+G/Wb7LT8lUCrr45AyQyRXNi+cywxt53POTRzroGA6ZwztDmPabi9rj3LY4cZY4WJBB5DmOxBz0YbXBut41SPBAPFrGm43i9lV1eP1UL9R5Ljvjmjmb2tcV0Cu0Twuc60lNG02teMuhFuhpA9ywf2eYbyOe3dxwcutBprNJp+XhBzXBUnSSY7df8K3P9ntDb+NNbfrs/KoHg9oTsmn6nx/lQad+ss3r/hXl+lNQNnCdWqtyPg+ofp5vbj/Kp/Z5RWvw89vrR2/2oNEdpJK7ymuOfKGlRh0U9a4tjihu3aZX08Qz+sbnqC3saA4f50szubhGD4NUM0BwlpuYTIR9JJI4dYBAQc+xrReenAL4aRxJADYXxTS3PqsF+tZGFUWJCxbFJqejIwMYR0ut27V1AVkMLdSJrI2gWDWAMHuVNiukcbGlznAADMk2CDXayZlOWiTVjMuYZcGz8r23jPk+asMJ/hDcS4j6usVoONaWQ1cwBa90LHAFzC1hIuCQCSNpAH9BbnhekMcrAWs4NoFmhz4hkNwuguAvSxBiDfV+8i71Pj43sHS9nyugy185pLcVvlEdTR6RPIvmx73+SHH/AC2k/jdZqq8Xle0Na0gMllbEZAS6ESu+ln8kkbdUHK3RYNj0cwm13NHFs1recNG3ozt1LZmx2C+2H4ayGNrGAWAGYtnkONzk7bqKqQAIKrEXgArI0FgOpNLySS6redrBYn2i4dSoMcr78RubnGzR/XItl0QqwI/FztjF2ne0m7uu5v1oNhREQFV47hPDtDmWE0ecZOV97DzHLoICtEKDTLxVUTqapZcHivY7JzXD4Eb1zjSHwfVVHrOhaaul2gtGtIxvrNGeW8ZdC7Ji+Asn47TwUwGUgF7jc8ecPeqF9ZPSG1QwtaDlK3jRH7XJ0GyDisFYW+S7V3tfyHpWYzE3bSwO52kE9u1dbqqTD6vjTQQyOPn21H+02xVbN4N8Mfm0zRfUe1w/G0oOeNxpw2NmHQ54HuKn9Ov/AMb2pe9b3+yuk5KmcdIiPyCfsrp+SrlH2GH5oOfzYuXbRL2yH5qqfq340JmaTmyQOI57EEEe9dU/ZZD/AHyT7uP8y9N8F1OPKq5SOZkbfeboOatNCBxaaqgd/hSMbY79vyX2i0hmjIbA6pkJyax/BucTuFgSV06HweYczy+Gm/zJLDsYGqyp4qOkFoIYot5aBrHpccz1lBodHPi5YX1FOIY7XbraxkO67R5PXZZD8XlaBr6pyAtx7q/xPHuEBZENcnLLYOk7AqZtE/XEjtVzgABuHRz86D6QVdQWkloAJ1gwk3C8mtnuLBrTfaS4fJZA17bG35NtrLw6F7iNawAN8kHy8fl1jrahz3u7ll0EdVOxwaYwAQeMXbD1cy8Rw2Lr2s4r6Uc8sLXCMtGsRtAOQQYNRWTxycG9nBvGY1taxG8HlCnxic+e0dAJ+au6/FX1DODmEbxyXaA4He1wzBVKaN7fJOsNxsHdx9yCqxmmrXs/6edrX7ntyPQeQ9N1ptU3EQbT0nCEefqzSt6eK4tC6jTTwt/i64O53EH9davqLF4Gi0eo0erb48qDhjGSkhzhFCQbgNbxusuvlzK5i0hqmiwqY+uOm/KuzHFIneUGO6Q0/FR47TnbHEfsR9yDkA0mq/p4fuqf8q9/rRWclTGznbHA09uqut8PSn+VD7EfcjZ6UZiKAHeGR9yDj8ktTVcV81TUX2MaXuB5tVq26h0KxCu1BXSyQUsVgyIlrHBuyzIWWa025XdhW6ux+NgsC1o3CwHYFW1OljdjTrHc27j2BBsT5mRMDGANYxoYxo2BrRYDsC1rGMctxW8Z5ya0ZklYM1XUTf4Td7s3eyPmUp6RrMxcuO17s3HuHMEHilpSDwkhvI7saNw71dYFIW1EduUlp6CCFXq10cpi+cHkjBcTz2sPf8EG4qF6UICIUQQoLb5be5SiCmqtFKWTMR8E4+dCTHn0Di+5U2LaLyQs4SCeRwb5TXhriG7wRa9luShBzLh6gfzGn7Lh8ygq6n02fiWz4zo0bmSAZHMx8o+r3LXHNINiCCNoOWaDx47U+kz8XcoNbU+mz8XcvSWQfFzpneVL7LbfEryynF7uvIdz7Ob7OztX3sosgyJ8Qe9gjdqajfJa1jGAdFhksaylEHmymymyljCTYAknIAZklB5sllcDRaosDZmfml1iOnK3vXzOjdSP5d+hzD80FXZTZWX6vVP0R7W96fq/U/RHtb3oK2y+bqSM7WN7AD2q2Gj9T9Ee1vevT9HqkC/B35gWk9l0FL4hH6NuguHzU+IM9b2n96y5IHNyc1zfrAj4ryEGOKBnre2/vT9Hs9b2396ybKUGO2gi9Bp6eN8VkMYBkAANwyCmylAClfSGme82Yxzj6oJVvR6LyOzkIjbu8p3cEFTTUr5XBjBrE+4bzuC3XC8ObAzVGbjm9293cvpRUEcLdWMW3k5uJ5yslBCKbogKFKgoCJZLIIREQQsWtwyKb+IwE+kMndoWVZEGt1Gh4/lyW5ni/vHcsCXRaoGwMd0Ot8bLc7KEGjnR2p+j/FH3rydH6n6J3bH+Zb0iDRP0DU/RO7Wd6+kejVSfMDfrOb8iVu9ksg1em0Pd/MkAG5gJPaVeUOFRQ+Q3Plcc3HrWZZLIIsllKIIsllKIIU2RLIIIvtz6c18XUER2xxnpaw/JZFkQYhwmD6GP2WhR+hqf6FnYsyylBhDBqf6JnYvrHh8TdkUY+y3uWQpsggC2zLmUpZLIClEQESyICIiCEUoghQpS6CEUqEEIpRBCWUogiyWREEWU2RECyWRECyWUoghFKICIiAilLoCJdEBSiICIiAiIgIiICIiCLIpSyCLIlksgWRLIghFKIIRLJZARLJZARLKbIIRTZLIIU2SyICJZLICIpQEREBERARApQEREBQiICIiAiIgIiIIREQEREBERAREQEREBERAREQFKIgIiICIiAiIgKURAREQf/9k=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333375" y="-1798638"/>
            <a:ext cx="5819775" cy="4381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sp>
        <p:nvSpPr>
          <p:cNvPr id="8" name="AutoShape 8" descr="data:image/jpeg;base64,/9j/4AAQSkZJRgABAQAAAQABAAD/2wCEAAkGBhAPEBQPDxAQDw8PDxQPDw8QFQ8PEBQOFBQVFRQUFBQXGyYgFxkjGRQVHy8gIycpLCwsFx4xNTEqNSYrLCkBCQoKBQUFDQUFDSkYEhgpKSkpKSkpKSkpKSkpKSkpKSkpKSkpKSkpKSkpKSkpKSkpKSkpKSkpKSkpKSkpKSkpKf/AABEIAMMBAwMBIgACEQEDEQH/xAAcAAEAAgMBAQEAAAAAAAAAAAAAAQUEBgcCAwj/xABKEAABAwICBAgKBgcHBQAAAAABAAIDBBEFIQYSMVETIkFhcYGR0QcUMkJSYpKhscFTcoKTotIVFhcjM0PwRFRjc6OywiRVlNPh/8QAFAEBAAAAAAAAAAAAAAAAAAAAAP/EABQRAQAAAAAAAAAAAAAAAAAAAAD/2gAMAwEAAhEDEQA/AO4IoRBKhLogIiICIl0BEUIJUEoiAl0RAul0RAul0RAul0RAul0siBdERAUqEQSiIgIiICXREBERBKhEQEREBEUIF0REBLpdQgm6KEQEREBERARLpdAREQEREC6lRZEE3RQpugIiIJRQpQEREC6IiAiIgKFJUICJdQgIiICKEugIii6CUUIglFCXQSihLoJRQiCUUIglSouiCUUKUBES6CURLoJRQpQEREEIpUICIoQEXyqKuOMXkexg9YgfFV8mk1M3Y8v+o1599re9BaJdULtMqcbBIenUb8XLz+uUHov7YvzIL9FQjTGD0ZP9M/8AJexpdT+jL7LT/wAkF2iqo9JqY7XOZ9Zjx7wCFm09dFJ/DkY/ma4E9iDIsihQglFClAREQFNlCIJsi+E9bHH5b2N6SAexYUukdO3zy76rX/EgBBaIqF+mVMPS/wBMfFyj9dab1u2L8yDYEVANNKb1v9P8y9DTKl3v7GH/AJIL1SqaPSulPnOHOWOP+26zIMap35NmjJ3Ehp7DZBmqVCBBKIiCVCmyhARFj11ayCN0jzZrR1k8gHOgVtcyFpfI4NaO0ncBylc60i8K7GkspzzcQgm/O/YOhtzzqhxnF6vGqvxWl8k3ubkMbEPKc48jB2uNt4C8TV1Lhn7rDmtmqW8WbEpWiQ6/KKdp4rQN/wAdqCKifE5W8NIwUsbsxJUPZTk9BlOu7qC1+srpb24eOQ+q6V47S0e5bjhugNRVHxjEJns1+NquPCVBHJcuyj6LE8wV27R/B6UfvGR9M8rjfqLgD2IOVeNy+k32XKRVy+k3sK6mMQwgZNgpiN7IC8drWEKTiOFf3aH/AMaT/wBaDlwq5vSb2FehWTDlZ710w12EctNB107h8WLyw4PKdUQU19wYYj2gAoOeQ43Ozf8AYdb3LPptL3gjXOfrjPqdt962yXRXCZzqROMUnIIpdYj7D9ZatpDoRU0rTIy1XTjMuYCHtbvczMgc4uOhBtuC6fkWDnaw9GQ3HVJtH2rhbzh+MxTtu02cBdzD5Q7xzhfnWF5trRE87FsGA6TOgI13ENByO0sPNvG9qDuQqL+a5OH9VywcBxltVHrCwe2we0bMxcObvaRs6xyKwdMByoPPD+q5S2oBNiCOle2uB2Zqr0hxRsEe0a5uW32Bo2udzD3myDIxLF46ccc3da4YLXtvJ2NHOVoeM+EjWdwcJL3E2ayHWNzu1gNZ/wBmwVBixrMRc5sDJJWXJdbLWPpSONh0N5NyaODEhGIcPo20zyLVFY5h4Vz+UcLLxW22arRlz7SHnGMRr4mtfLDJCJDZgdqRvPPqk6/WVSPxGoftt9olxW80ngwLncLXVj5JXZu4Pju+8kv7mq2h0Hwxm2N8n+ZLJ8GkIOWOlmPnN7F41pvTHZ/9XYGYDhrdlJTn6zdc/iJXr9C4b/c6X7uPuQcbLpvTb2KOEm9JvYV2Q4Fhp/sdN92wLydG8NP9kg6gR8Cg4y+qmbndvvC2HC6KtmaDT1dJK4/yfGGiQHdqSgXXQZND8Mf/AGVg+q+Zp9zlWVfgsw6TyDPEfVe147HtPxQa+NKcUwtwFVTyxMJsHCxiPNkSw9RBXQNGdP6atAaXNjk3HIE9ebT09RK1png+qmMdBHikrqaQar4pWCTLm1i4Ba/XeDOrpjwlNK2YDZ/KkA6zqu7epB28ItC0C0tlcfE6wFkrbBmvcG/IM9rTyHflncLfUC6IiAuU+FTSUl3izDZrL69uUjJ3vuOo711Gql4NjnnYxjndgJ+S4bjNK79IQCfyJ54LuOwtL2h+fTftQWdYf0VQtpI8q2ujE1bIPKjgPkxA8mWXtHlCw9BcHFRU8K8fuKSzyDsdN/Lb1W1j0DesLSjEHVFXUSjMumexg28Vh4NgHU0dqvsDmNFQcASWVbqg+MRuH7xjnnikjdqBpBzCC30gx2RzxFCXXc7VGpnI552NYPmvvhng+ldx55GwF2ZbGBJKT68juXov0rK0Awhrg6teLuLnRQXz1Y25Od0uNxfcOdbjJIGgucQABck7AEGuM0BpR5T6l53ukt/taFiVujmGw5PfNrei2WVzuwHLrUYvpI+QlkRLI9lxk93XyDmVIUH2no6DzI6o85mLe9VdXgVLJ5tQNx4ckjtYVmOPYFSYxVkgtNmssNbWNmgONmh28ncg1PSHBcPgcXsr+DlGYadWZ4P1og1wPOvroN4UJaaTg6mWSamOWs/jSR521gdrmbwcwvrVaKSz5tjL2ejwTQ23MRID7lRT+DiuY/Xji4oNw11+znCDdtMcEjikZX0mr4vUeW1ltQPcLgtt5rsz2rVp6V0sjODI1pHNY25s27jZvRmVZYEytp6KeingkLXWfT2u8NfrgluWwbT271WUtPUssPF6jWY67TwUpzBu0g6qDadEcfqKMyQuBbNThzTG4EnVB48ZF8yCLjuWzReEMOAIcyxz/hn86o9JRwmIMqoWPcyaGJ02qx41ZdUtdrXAzADb9K1bC9GpzrB4EY1iWiThGm1zlk0oOlR+ELVNw5n3Z/OvNK9+JSvfOf3DHBhDbt13tzLduTG7DvdrbloFVo3Mxhe0MkItxWGUuOYGXF518GYxWRtEIlqaIF7wXOa9rADxg7WAvmSRfeg7TUV1PSMbrOigYzZctYABuC1LHfDRRxXEAfVPHK3iR+27O3Uub19bLI0iepdPG0BwcI3BhOYHGsA53OT1rUmwTSHJrXDkbrxgc1880HQZ/C/XSvFmRRtd5EbNZ0h7b3HUOlXODyYliH9spqM3yZLIRKfsEO+K5pR6P1znFwY8F22QarjbcLHYruh0TlGcksoO3jMLR23Qdgp9AK+37zEm39WD5l/yX3/UGq/7kfuIu9axotjtZQgN4TxinA/hPOYHqHzejYtwbplI4BzGR2IuCdY5HrQY/wCodZyYl207PzKDoRXjZiEZ6ae3wesgaWzejH2O717Gl03oR/j70FfJo5i0WbZKWo3AcJC733CwIdJ5YZOBrIX00nJrZsd9V9gtiGl8n0cf4h81g4/iTa2B0MkLdbyo363kycmRGw7DzEoLOjxEPGSy3OuFo+h9adUxOJJjtqk5kxuzbfn2jqW5xOyQUuNUd+MMnNza4bQb3BHWtvwXEPGIGSnynNs8bpG5O94VBXtyK+ugsvFnj5GShw6Htz97Sg2hQpsiDFxOIuglaNroXtHSWkLnOk+DeOYeXRi8sFqiI8tm5vaOlvvAXUCtQgZ4tM+B2wHWjvyxOPF7NnUg4zHUGxcDxg8uv617g9qsTpA+trvGnsbHwmo3VBJAc1gbtO8j4LI020dNBUcIwHxWc3YRsafQ6tg5rc61+KzH+q7MHkQd10Eq2ml4G/Gge4Ecuo9xe13QbkdLSvhpVihLuAaeK3OTndyN6v62LQ8F0hkgeJGusQLa4GsC07WyN5Rzjpy2qyZinCkuNnFxJLmEOFzmcto6EGQoXkTt326Q4fEIJm7wg+dV5B5hc9HL7lVvgfPVmKMxhzY/GGF9jeQkNaQM82tDrG2RPQVv+HzYdTtHCT07pLcZz3NIz5ADsC5jpm6Giq4q+hrKaeKMlslPwrOGZG7JwaPPaOS2eWw7UGXXYJiozvUPH+G/Wb7LT8lUCrr45AyQyRXNi+cywxt53POTRzroGA6ZwztDmPabi9rj3LY4cZY4WJBB5DmOxBz0YbXBut41SPBAPFrGm43i9lV1eP1UL9R5Ljvjmjmb2tcV0Cu0Twuc60lNG02teMuhFuhpA9ywf2eYbyOe3dxwcutBprNJp+XhBzXBUnSSY7df8K3P9ntDb+NNbfrs/KoHg9oTsmn6nx/lQad+ss3r/hXl+lNQNnCdWqtyPg+ofp5vbj/Kp/Z5RWvw89vrR2/2oNEdpJK7ymuOfKGlRh0U9a4tjihu3aZX08Qz+sbnqC3saA4f50szubhGD4NUM0BwlpuYTIR9JJI4dYBAQc+xrReenAL4aRxJADYXxTS3PqsF+tZGFUWJCxbFJqejIwMYR0ut27V1AVkMLdSJrI2gWDWAMHuVNiukcbGlznAADMk2CDXayZlOWiTVjMuYZcGz8r23jPk+asMJ/hDcS4j6usVoONaWQ1cwBa90LHAFzC1hIuCQCSNpAH9BbnhekMcrAWs4NoFmhz4hkNwuguAvSxBiDfV+8i71Pj43sHS9nyugy185pLcVvlEdTR6RPIvmx73+SHH/AC2k/jdZqq8Xle0Na0gMllbEZAS6ESu+ln8kkbdUHK3RYNj0cwm13NHFs1recNG3ozt1LZmx2C+2H4ayGNrGAWAGYtnkONzk7bqKqQAIKrEXgArI0FgOpNLySS6redrBYn2i4dSoMcr78RubnGzR/XItl0QqwI/FztjF2ne0m7uu5v1oNhREQFV47hPDtDmWE0ecZOV97DzHLoICtEKDTLxVUTqapZcHivY7JzXD4Eb1zjSHwfVVHrOhaaul2gtGtIxvrNGeW8ZdC7Ji+Asn47TwUwGUgF7jc8ecPeqF9ZPSG1QwtaDlK3jRH7XJ0GyDisFYW+S7V3tfyHpWYzE3bSwO52kE9u1dbqqTD6vjTQQyOPn21H+02xVbN4N8Mfm0zRfUe1w/G0oOeNxpw2NmHQ54HuKn9Ov/AMb2pe9b3+yuk5KmcdIiPyCfsrp+SrlH2GH5oOfzYuXbRL2yH5qqfq340JmaTmyQOI57EEEe9dU/ZZD/AHyT7uP8y9N8F1OPKq5SOZkbfeboOatNCBxaaqgd/hSMbY79vyX2i0hmjIbA6pkJyax/BucTuFgSV06HweYczy+Gm/zJLDsYGqyp4qOkFoIYot5aBrHpccz1lBodHPi5YX1FOIY7XbraxkO67R5PXZZD8XlaBr6pyAtx7q/xPHuEBZENcnLLYOk7AqZtE/XEjtVzgABuHRz86D6QVdQWkloAJ1gwk3C8mtnuLBrTfaS4fJZA17bG35NtrLw6F7iNawAN8kHy8fl1jrahz3u7ll0EdVOxwaYwAQeMXbD1cy8Rw2Lr2s4r6Uc8sLXCMtGsRtAOQQYNRWTxycG9nBvGY1taxG8HlCnxic+e0dAJ+au6/FX1DODmEbxyXaA4He1wzBVKaN7fJOsNxsHdx9yCqxmmrXs/6edrX7ntyPQeQ9N1ptU3EQbT0nCEefqzSt6eK4tC6jTTwt/i64O53EH9davqLF4Gi0eo0erb48qDhjGSkhzhFCQbgNbxusuvlzK5i0hqmiwqY+uOm/KuzHFIneUGO6Q0/FR47TnbHEfsR9yDkA0mq/p4fuqf8q9/rRWclTGznbHA09uqut8PSn+VD7EfcjZ6UZiKAHeGR9yDj8ktTVcV81TUX2MaXuB5tVq26h0KxCu1BXSyQUsVgyIlrHBuyzIWWa025XdhW6ux+NgsC1o3CwHYFW1OljdjTrHc27j2BBsT5mRMDGANYxoYxo2BrRYDsC1rGMctxW8Z5ya0ZklYM1XUTf4Td7s3eyPmUp6RrMxcuO17s3HuHMEHilpSDwkhvI7saNw71dYFIW1EduUlp6CCFXq10cpi+cHkjBcTz2sPf8EG4qF6UICIUQQoLb5be5SiCmqtFKWTMR8E4+dCTHn0Di+5U2LaLyQs4SCeRwb5TXhriG7wRa9luShBzLh6gfzGn7Lh8ygq6n02fiWz4zo0bmSAZHMx8o+r3LXHNINiCCNoOWaDx47U+kz8XcoNbU+mz8XcvSWQfFzpneVL7LbfEryynF7uvIdz7Ob7OztX3sosgyJ8Qe9gjdqajfJa1jGAdFhksaylEHmymymyljCTYAknIAZklB5sllcDRaosDZmfml1iOnK3vXzOjdSP5d+hzD80FXZTZWX6vVP0R7W96fq/U/RHtb3oK2y+bqSM7WN7AD2q2Gj9T9Ee1vevT9HqkC/B35gWk9l0FL4hH6NuguHzU+IM9b2n96y5IHNyc1zfrAj4ryEGOKBnre2/vT9Hs9b2396ybKUGO2gi9Bp6eN8VkMYBkAANwyCmylAClfSGme82Yxzj6oJVvR6LyOzkIjbu8p3cEFTTUr5XBjBrE+4bzuC3XC8ObAzVGbjm9293cvpRUEcLdWMW3k5uJ5yslBCKbogKFKgoCJZLIIREQQsWtwyKb+IwE+kMndoWVZEGt1Gh4/lyW5ni/vHcsCXRaoGwMd0Ot8bLc7KEGjnR2p+j/FH3rydH6n6J3bH+Zb0iDRP0DU/RO7Wd6+kejVSfMDfrOb8iVu9ksg1em0Pd/MkAG5gJPaVeUOFRQ+Q3Plcc3HrWZZLIIsllKIIsllKIIU2RLIIIvtz6c18XUER2xxnpaw/JZFkQYhwmD6GP2WhR+hqf6FnYsyylBhDBqf6JnYvrHh8TdkUY+y3uWQpsggC2zLmUpZLIClEQESyICIiCEUoghQpS6CEUqEEIpRBCWUogiyWREEWU2RECyWRECyWUoghFKICIiAilLoCJdEBSiICIiAiIgIiICIiCLIpSyCLIlksgWRLIghFKIIRLJZARLJZARLKbIIRTZLIIU2SyICJZLICIpQEREBERARApQEREBQiICIiAiIgIiIIREQEREBERAREQEREBERAREQFKIgIiICIiAiIgKURAREQf/9k=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485775" y="-1646238"/>
            <a:ext cx="5819775" cy="4381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sp>
        <p:nvSpPr>
          <p:cNvPr id="9" name="AutoShape 10" descr="data:image/jpeg;base64,/9j/4AAQSkZJRgABAQAAAQABAAD/2wCEAAkGBhAPEBQPDxAQDw8PDxQPDw8QFQ8PEBQOFBQVFRQUFBQXGyYgFxkjGRQVHy8gIycpLCwsFx4xNTEqNSYrLCkBCQoKBQUFDQUFDSkYEhgpKSkpKSkpKSkpKSkpKSkpKSkpKSkpKSkpKSkpKSkpKSkpKSkpKSkpKSkpKSkpKSkpKf/AABEIAMMBAwMBIgACEQEDEQH/xAAcAAEAAgMBAQEAAAAAAAAAAAAAAQUEBgcCAwj/xABKEAABAwICBAgKBgcHBQAAAAABAAIDBBEFIQYSMVETIkFhcYGR0QcUMkJSYpKhscFTcoKTotIVFhcjM0PwRFRjc6OywiRVlNPh/8QAFAEBAAAAAAAAAAAAAAAAAAAAAP/EABQRAQAAAAAAAAAAAAAAAAAAAAD/2gAMAwEAAhEDEQA/AO4IoRBKhLogIiICIl0BEUIJUEoiAl0RAul0RAul0RAul0RAul0siBdERAUqEQSiIgIiICXREBERBKhEQEREBEUIF0REBLpdQgm6KEQEREBERARLpdAREQEREC6lRZEE3RQpugIiIJRQpQEREC6IiAiIgKFJUICJdQgIiICKEugIii6CUUIglFCXQSihLoJRQiCUUIglSouiCUUKUBES6CURLoJRQpQEREEIpUICIoQEXyqKuOMXkexg9YgfFV8mk1M3Y8v+o1599re9BaJdULtMqcbBIenUb8XLz+uUHov7YvzIL9FQjTGD0ZP9M/8AJexpdT+jL7LT/wAkF2iqo9JqY7XOZ9Zjx7wCFm09dFJ/DkY/ma4E9iDIsihQglFClAREQFNlCIJsi+E9bHH5b2N6SAexYUukdO3zy76rX/EgBBaIqF+mVMPS/wBMfFyj9dab1u2L8yDYEVANNKb1v9P8y9DTKl3v7GH/AJIL1SqaPSulPnOHOWOP+26zIMap35NmjJ3Ehp7DZBmqVCBBKIiCVCmyhARFj11ayCN0jzZrR1k8gHOgVtcyFpfI4NaO0ncBylc60i8K7GkspzzcQgm/O/YOhtzzqhxnF6vGqvxWl8k3ubkMbEPKc48jB2uNt4C8TV1Lhn7rDmtmqW8WbEpWiQ6/KKdp4rQN/wAdqCKifE5W8NIwUsbsxJUPZTk9BlOu7qC1+srpb24eOQ+q6V47S0e5bjhugNRVHxjEJns1+NquPCVBHJcuyj6LE8wV27R/B6UfvGR9M8rjfqLgD2IOVeNy+k32XKRVy+k3sK6mMQwgZNgpiN7IC8drWEKTiOFf3aH/AMaT/wBaDlwq5vSb2FehWTDlZ710w12EctNB107h8WLyw4PKdUQU19wYYj2gAoOeQ43Ozf8AYdb3LPptL3gjXOfrjPqdt962yXRXCZzqROMUnIIpdYj7D9ZatpDoRU0rTIy1XTjMuYCHtbvczMgc4uOhBtuC6fkWDnaw9GQ3HVJtH2rhbzh+MxTtu02cBdzD5Q7xzhfnWF5trRE87FsGA6TOgI13ENByO0sPNvG9qDuQqL+a5OH9VywcBxltVHrCwe2we0bMxcObvaRs6xyKwdMByoPPD+q5S2oBNiCOle2uB2Zqr0hxRsEe0a5uW32Bo2udzD3myDIxLF46ccc3da4YLXtvJ2NHOVoeM+EjWdwcJL3E2ayHWNzu1gNZ/wBmwVBixrMRc5sDJJWXJdbLWPpSONh0N5NyaODEhGIcPo20zyLVFY5h4Vz+UcLLxW22arRlz7SHnGMRr4mtfLDJCJDZgdqRvPPqk6/WVSPxGoftt9olxW80ngwLncLXVj5JXZu4Pju+8kv7mq2h0Hwxm2N8n+ZLJ8GkIOWOlmPnN7F41pvTHZ/9XYGYDhrdlJTn6zdc/iJXr9C4b/c6X7uPuQcbLpvTb2KOEm9JvYV2Q4Fhp/sdN92wLydG8NP9kg6gR8Cg4y+qmbndvvC2HC6KtmaDT1dJK4/yfGGiQHdqSgXXQZND8Mf/AGVg+q+Zp9zlWVfgsw6TyDPEfVe147HtPxQa+NKcUwtwFVTyxMJsHCxiPNkSw9RBXQNGdP6atAaXNjk3HIE9ebT09RK1png+qmMdBHikrqaQar4pWCTLm1i4Ba/XeDOrpjwlNK2YDZ/KkA6zqu7epB28ItC0C0tlcfE6wFkrbBmvcG/IM9rTyHflncLfUC6IiAuU+FTSUl3izDZrL69uUjJ3vuOo711Gql4NjnnYxjndgJ+S4bjNK79IQCfyJ54LuOwtL2h+fTftQWdYf0VQtpI8q2ujE1bIPKjgPkxA8mWXtHlCw9BcHFRU8K8fuKSzyDsdN/Lb1W1j0DesLSjEHVFXUSjMumexg28Vh4NgHU0dqvsDmNFQcASWVbqg+MRuH7xjnnikjdqBpBzCC30gx2RzxFCXXc7VGpnI552NYPmvvhng+ldx55GwF2ZbGBJKT68juXov0rK0Awhrg6teLuLnRQXz1Y25Od0uNxfcOdbjJIGgucQABck7AEGuM0BpR5T6l53ukt/taFiVujmGw5PfNrei2WVzuwHLrUYvpI+QlkRLI9lxk93XyDmVIUH2no6DzI6o85mLe9VdXgVLJ5tQNx4ckjtYVmOPYFSYxVkgtNmssNbWNmgONmh28ncg1PSHBcPgcXsr+DlGYadWZ4P1og1wPOvroN4UJaaTg6mWSamOWs/jSR521gdrmbwcwvrVaKSz5tjL2ejwTQ23MRID7lRT+DiuY/Xji4oNw11+znCDdtMcEjikZX0mr4vUeW1ltQPcLgtt5rsz2rVp6V0sjODI1pHNY25s27jZvRmVZYEytp6KeingkLXWfT2u8NfrgluWwbT271WUtPUssPF6jWY67TwUpzBu0g6qDadEcfqKMyQuBbNThzTG4EnVB48ZF8yCLjuWzReEMOAIcyxz/hn86o9JRwmIMqoWPcyaGJ02qx41ZdUtdrXAzADb9K1bC9GpzrB4EY1iWiThGm1zlk0oOlR+ELVNw5n3Z/OvNK9+JSvfOf3DHBhDbt13tzLduTG7DvdrbloFVo3Mxhe0MkItxWGUuOYGXF518GYxWRtEIlqaIF7wXOa9rADxg7WAvmSRfeg7TUV1PSMbrOigYzZctYABuC1LHfDRRxXEAfVPHK3iR+27O3Uub19bLI0iepdPG0BwcI3BhOYHGsA53OT1rUmwTSHJrXDkbrxgc1880HQZ/C/XSvFmRRtd5EbNZ0h7b3HUOlXODyYliH9spqM3yZLIRKfsEO+K5pR6P1znFwY8F22QarjbcLHYruh0TlGcksoO3jMLR23Qdgp9AK+37zEm39WD5l/yX3/UGq/7kfuIu9axotjtZQgN4TxinA/hPOYHqHzejYtwbplI4BzGR2IuCdY5HrQY/wCodZyYl207PzKDoRXjZiEZ6ae3wesgaWzejH2O717Gl03oR/j70FfJo5i0WbZKWo3AcJC733CwIdJ5YZOBrIX00nJrZsd9V9gtiGl8n0cf4h81g4/iTa2B0MkLdbyo363kycmRGw7DzEoLOjxEPGSy3OuFo+h9adUxOJJjtqk5kxuzbfn2jqW5xOyQUuNUd+MMnNza4bQb3BHWtvwXEPGIGSnynNs8bpG5O94VBXtyK+ugsvFnj5GShw6Htz97Sg2hQpsiDFxOIuglaNroXtHSWkLnOk+DeOYeXRi8sFqiI8tm5vaOlvvAXUCtQgZ4tM+B2wHWjvyxOPF7NnUg4zHUGxcDxg8uv617g9qsTpA+trvGnsbHwmo3VBJAc1gbtO8j4LI020dNBUcIwHxWc3YRsafQ6tg5rc61+KzH+q7MHkQd10Eq2ml4G/Gge4Ecuo9xe13QbkdLSvhpVihLuAaeK3OTndyN6v62LQ8F0hkgeJGusQLa4GsC07WyN5Rzjpy2qyZinCkuNnFxJLmEOFzmcto6EGQoXkTt326Q4fEIJm7wg+dV5B5hc9HL7lVvgfPVmKMxhzY/GGF9jeQkNaQM82tDrG2RPQVv+HzYdTtHCT07pLcZz3NIz5ADsC5jpm6Giq4q+hrKaeKMlslPwrOGZG7JwaPPaOS2eWw7UGXXYJiozvUPH+G/Wb7LT8lUCrr45AyQyRXNi+cywxt53POTRzroGA6ZwztDmPabi9rj3LY4cZY4WJBB5DmOxBz0YbXBut41SPBAPFrGm43i9lV1eP1UL9R5Ljvjmjmb2tcV0Cu0Twuc60lNG02teMuhFuhpA9ywf2eYbyOe3dxwcutBprNJp+XhBzXBUnSSY7df8K3P9ntDb+NNbfrs/KoHg9oTsmn6nx/lQad+ss3r/hXl+lNQNnCdWqtyPg+ofp5vbj/Kp/Z5RWvw89vrR2/2oNEdpJK7ymuOfKGlRh0U9a4tjihu3aZX08Qz+sbnqC3saA4f50szubhGD4NUM0BwlpuYTIR9JJI4dYBAQc+xrReenAL4aRxJADYXxTS3PqsF+tZGFUWJCxbFJqejIwMYR0ut27V1AVkMLdSJrI2gWDWAMHuVNiukcbGlznAADMk2CDXayZlOWiTVjMuYZcGz8r23jPk+asMJ/hDcS4j6usVoONaWQ1cwBa90LHAFzC1hIuCQCSNpAH9BbnhekMcrAWs4NoFmhz4hkNwuguAvSxBiDfV+8i71Pj43sHS9nyugy185pLcVvlEdTR6RPIvmx73+SHH/AC2k/jdZqq8Xle0Na0gMllbEZAS6ESu+ln8kkbdUHK3RYNj0cwm13NHFs1recNG3ozt1LZmx2C+2H4ayGNrGAWAGYtnkONzk7bqKqQAIKrEXgArI0FgOpNLySS6redrBYn2i4dSoMcr78RubnGzR/XItl0QqwI/FztjF2ne0m7uu5v1oNhREQFV47hPDtDmWE0ecZOV97DzHLoICtEKDTLxVUTqapZcHivY7JzXD4Eb1zjSHwfVVHrOhaaul2gtGtIxvrNGeW8ZdC7Ji+Asn47TwUwGUgF7jc8ecPeqF9ZPSG1QwtaDlK3jRH7XJ0GyDisFYW+S7V3tfyHpWYzE3bSwO52kE9u1dbqqTD6vjTQQyOPn21H+02xVbN4N8Mfm0zRfUe1w/G0oOeNxpw2NmHQ54HuKn9Ov/AMb2pe9b3+yuk5KmcdIiPyCfsrp+SrlH2GH5oOfzYuXbRL2yH5qqfq340JmaTmyQOI57EEEe9dU/ZZD/AHyT7uP8y9N8F1OPKq5SOZkbfeboOatNCBxaaqgd/hSMbY79vyX2i0hmjIbA6pkJyax/BucTuFgSV06HweYczy+Gm/zJLDsYGqyp4qOkFoIYot5aBrHpccz1lBodHPi5YX1FOIY7XbraxkO67R5PXZZD8XlaBr6pyAtx7q/xPHuEBZENcnLLYOk7AqZtE/XEjtVzgABuHRz86D6QVdQWkloAJ1gwk3C8mtnuLBrTfaS4fJZA17bG35NtrLw6F7iNawAN8kHy8fl1jrahz3u7ll0EdVOxwaYwAQeMXbD1cy8Rw2Lr2s4r6Uc8sLXCMtGsRtAOQQYNRWTxycG9nBvGY1taxG8HlCnxic+e0dAJ+au6/FX1DODmEbxyXaA4He1wzBVKaN7fJOsNxsHdx9yCqxmmrXs/6edrX7ntyPQeQ9N1ptU3EQbT0nCEefqzSt6eK4tC6jTTwt/i64O53EH9davqLF4Gi0eo0erb48qDhjGSkhzhFCQbgNbxusuvlzK5i0hqmiwqY+uOm/KuzHFIneUGO6Q0/FR47TnbHEfsR9yDkA0mq/p4fuqf8q9/rRWclTGznbHA09uqut8PSn+VD7EfcjZ6UZiKAHeGR9yDj8ktTVcV81TUX2MaXuB5tVq26h0KxCu1BXSyQUsVgyIlrHBuyzIWWa025XdhW6ux+NgsC1o3CwHYFW1OljdjTrHc27j2BBsT5mRMDGANYxoYxo2BrRYDsC1rGMctxW8Z5ya0ZklYM1XUTf4Td7s3eyPmUp6RrMxcuO17s3HuHMEHilpSDwkhvI7saNw71dYFIW1EduUlp6CCFXq10cpi+cHkjBcTz2sPf8EG4qF6UICIUQQoLb5be5SiCmqtFKWTMR8E4+dCTHn0Di+5U2LaLyQs4SCeRwb5TXhriG7wRa9luShBzLh6gfzGn7Lh8ygq6n02fiWz4zo0bmSAZHMx8o+r3LXHNINiCCNoOWaDx47U+kz8XcoNbU+mz8XcvSWQfFzpneVL7LbfEryynF7uvIdz7Ob7OztX3sosgyJ8Qe9gjdqajfJa1jGAdFhksaylEHmymymyljCTYAknIAZklB5sllcDRaosDZmfml1iOnK3vXzOjdSP5d+hzD80FXZTZWX6vVP0R7W96fq/U/RHtb3oK2y+bqSM7WN7AD2q2Gj9T9Ee1vevT9HqkC/B35gWk9l0FL4hH6NuguHzU+IM9b2n96y5IHNyc1zfrAj4ryEGOKBnre2/vT9Hs9b2396ybKUGO2gi9Bp6eN8VkMYBkAANwyCmylAClfSGme82Yxzj6oJVvR6LyOzkIjbu8p3cEFTTUr5XBjBrE+4bzuC3XC8ObAzVGbjm9293cvpRUEcLdWMW3k5uJ5yslBCKbogKFKgoCJZLIIREQQsWtwyKb+IwE+kMndoWVZEGt1Gh4/lyW5ni/vHcsCXRaoGwMd0Ot8bLc7KEGjnR2p+j/FH3rydH6n6J3bH+Zb0iDRP0DU/RO7Wd6+kejVSfMDfrOb8iVu9ksg1em0Pd/MkAG5gJPaVeUOFRQ+Q3Plcc3HrWZZLIIsllKIIsllKIIU2RLIIIvtz6c18XUER2xxnpaw/JZFkQYhwmD6GP2WhR+hqf6FnYsyylBhDBqf6JnYvrHh8TdkUY+y3uWQpsggC2zLmUpZLIClEQESyICIiCEUoghQpS6CEUqEEIpRBCWUogiyWREEWU2RECyWRECyWUoghFKICIiAilLoCJdEBSiICIiAiIgIiICIiCLIpSyCLIlksgWRLIghFKIIRLJZARLJZARLKbIIRTZLIIU2SyICJZLICIpQEREBERARApQEREBQiICIiAiIgIiIIREQEREBERAREQEREBERAREQFKIgIiICIiAiIgKURAREQf/9k=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638175" y="-1493838"/>
            <a:ext cx="5819775" cy="4381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pic>
        <p:nvPicPr>
          <p:cNvPr id="1036" name="Picture 12" descr="http://us.123rf.com/400wm/400/400/steph79/steph791203/steph79120300017/12798961-gerenderten-konzept-von-rot-und-silber-kettenglieder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216431">
            <a:off x="5606379" y="938791"/>
            <a:ext cx="2836171" cy="2782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9 Rectángulo"/>
          <p:cNvSpPr/>
          <p:nvPr/>
        </p:nvSpPr>
        <p:spPr>
          <a:xfrm>
            <a:off x="485775" y="4549770"/>
            <a:ext cx="8262689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dirty="0"/>
              <a:t>En este caso, la iglesia de Dios es como el tercer eslabón de la cadena para iluminar al mundo con la luz del Evangelio, ya </a:t>
            </a:r>
            <a:r>
              <a:rPr lang="es-CO" sz="2800" dirty="0" smtClean="0"/>
              <a:t>que somos «</a:t>
            </a:r>
            <a:r>
              <a:rPr lang="es-CO" sz="2800" i="1" dirty="0" smtClean="0"/>
              <a:t>miembros de </a:t>
            </a:r>
            <a:r>
              <a:rPr lang="es-CO" sz="2800" i="1" dirty="0"/>
              <a:t>la familia de </a:t>
            </a:r>
            <a:r>
              <a:rPr lang="es-CO" sz="2800" i="1" dirty="0" smtClean="0"/>
              <a:t>Dios</a:t>
            </a:r>
            <a:r>
              <a:rPr lang="es-CO" sz="2800" dirty="0" smtClean="0"/>
              <a:t>» </a:t>
            </a:r>
            <a:r>
              <a:rPr lang="es-CO" sz="2800" dirty="0" smtClean="0">
                <a:solidFill>
                  <a:srgbClr val="FF0000"/>
                </a:solidFill>
              </a:rPr>
              <a:t>(lea Efe.2:19</a:t>
            </a:r>
            <a:r>
              <a:rPr lang="es-CO" sz="2800" dirty="0" smtClean="0">
                <a:solidFill>
                  <a:srgbClr val="FF0000"/>
                </a:solidFill>
              </a:rPr>
              <a:t>). </a:t>
            </a:r>
            <a:r>
              <a:rPr lang="es-CO" sz="2800" dirty="0" smtClean="0"/>
              <a:t>Cristo es nuestro Hermano mayor, y cuando oramos demos: Padre Nuestro».</a:t>
            </a:r>
            <a:endParaRPr lang="es-CO" sz="2800" dirty="0"/>
          </a:p>
        </p:txBody>
      </p:sp>
    </p:spTree>
    <p:extLst>
      <p:ext uri="{BB962C8B-B14F-4D97-AF65-F5344CB8AC3E}">
        <p14:creationId xmlns:p14="http://schemas.microsoft.com/office/powerpoint/2010/main" val="1802980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79512" y="188640"/>
            <a:ext cx="8733656" cy="6408712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Mal.4:2</a:t>
            </a:r>
            <a:r>
              <a:rPr lang="es-CO" dirty="0" smtClean="0"/>
              <a:t>.</a:t>
            </a:r>
            <a:r>
              <a:rPr lang="es-CO" b="1" baseline="30000" dirty="0"/>
              <a:t> </a:t>
            </a:r>
            <a:r>
              <a:rPr lang="es-CO" b="1" baseline="30000" dirty="0" smtClean="0"/>
              <a:t> «</a:t>
            </a:r>
            <a:r>
              <a:rPr lang="es-CO" i="1" dirty="0" smtClean="0"/>
              <a:t>Mas </a:t>
            </a:r>
            <a:r>
              <a:rPr lang="es-CO" i="1" dirty="0"/>
              <a:t>a vosotros los que teméis mi nombre, nacerá el Sol de justicia, y en sus alas traerá salvación; y saldréis, y saltaréis como becerros de la </a:t>
            </a:r>
            <a:r>
              <a:rPr lang="es-CO" i="1" dirty="0" smtClean="0"/>
              <a:t>manada</a:t>
            </a:r>
            <a:r>
              <a:rPr lang="es-CO" dirty="0" smtClean="0"/>
              <a:t>».</a:t>
            </a:r>
          </a:p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Esta es una </a:t>
            </a:r>
            <a:r>
              <a:rPr lang="es-CO" dirty="0"/>
              <a:t>figura expresiva de Cristo como “la luz del mundo” </a:t>
            </a:r>
            <a:r>
              <a:rPr lang="es-CO" dirty="0" smtClean="0"/>
              <a:t> </a:t>
            </a:r>
            <a:r>
              <a:rPr lang="es-CO" dirty="0"/>
              <a:t>y la Fuente de nuestra justicia </a:t>
            </a:r>
            <a:r>
              <a:rPr lang="es-CO" dirty="0" smtClean="0"/>
              <a:t>manifestada </a:t>
            </a:r>
            <a:r>
              <a:rPr lang="es-CO" dirty="0" smtClean="0"/>
              <a:t>en </a:t>
            </a:r>
            <a:r>
              <a:rPr lang="es-CO" dirty="0" smtClean="0">
                <a:solidFill>
                  <a:srgbClr val="FF0000"/>
                </a:solidFill>
              </a:rPr>
              <a:t>(Jer.23:6</a:t>
            </a:r>
            <a:r>
              <a:rPr lang="es-CO" dirty="0">
                <a:solidFill>
                  <a:srgbClr val="FF0000"/>
                </a:solidFill>
              </a:rPr>
              <a:t> </a:t>
            </a:r>
            <a:r>
              <a:rPr lang="es-CO" dirty="0" smtClean="0">
                <a:solidFill>
                  <a:srgbClr val="FF0000"/>
                </a:solidFill>
              </a:rPr>
              <a:t>y</a:t>
            </a:r>
            <a:r>
              <a:rPr lang="es-CO" dirty="0" smtClean="0">
                <a:solidFill>
                  <a:srgbClr val="FF0000"/>
                </a:solidFill>
              </a:rPr>
              <a:t> </a:t>
            </a:r>
            <a:r>
              <a:rPr lang="es-CO" dirty="0" smtClean="0">
                <a:solidFill>
                  <a:srgbClr val="FF0000"/>
                </a:solidFill>
              </a:rPr>
              <a:t>1Cor.1:30).  </a:t>
            </a:r>
          </a:p>
          <a:p>
            <a:pPr marL="0" indent="0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Cristo </a:t>
            </a:r>
            <a:r>
              <a:rPr lang="es-CO" dirty="0"/>
              <a:t>siempre está dispuesto a traer luz espiritual a su pueblo en tiempo de necesidad.  En ese sentido se podría decir que el “Sol de justicia” salió en ocasión de la primera venida de Cristo </a:t>
            </a:r>
            <a:r>
              <a:rPr lang="es-CO" dirty="0">
                <a:solidFill>
                  <a:srgbClr val="FF0000"/>
                </a:solidFill>
              </a:rPr>
              <a:t>(ver DTG 226) </a:t>
            </a:r>
            <a:r>
              <a:rPr lang="es-CO" dirty="0"/>
              <a:t>y “nacerá</a:t>
            </a:r>
            <a:r>
              <a:rPr lang="es-CO" dirty="0" smtClean="0"/>
              <a:t>” </a:t>
            </a:r>
            <a:r>
              <a:rPr lang="es-CO" dirty="0"/>
              <a:t>de un modo especial en el tiempo de la gran oscuridad moral que precederá a su segundo advenimiento </a:t>
            </a:r>
            <a:r>
              <a:rPr lang="es-CO" dirty="0">
                <a:solidFill>
                  <a:srgbClr val="FF0000"/>
                </a:solidFill>
              </a:rPr>
              <a:t>(ver PR 528-530). </a:t>
            </a:r>
            <a:r>
              <a:rPr lang="es-CO" b="1" dirty="0" smtClean="0"/>
              <a:t> </a:t>
            </a:r>
            <a:endParaRPr lang="es-CO" b="1" dirty="0"/>
          </a:p>
          <a:p>
            <a:pPr marL="0" indent="0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Si usted ya aceptó a Cristo como su salvador, la biblia dice que usted es uno de los que </a:t>
            </a:r>
            <a:r>
              <a:rPr lang="es-CO" i="1" dirty="0" smtClean="0"/>
              <a:t>«saldréis</a:t>
            </a:r>
            <a:r>
              <a:rPr lang="es-CO" i="1" dirty="0"/>
              <a:t>, y saltaréis como becerros de la </a:t>
            </a:r>
            <a:r>
              <a:rPr lang="es-CO" i="1" dirty="0" smtClean="0"/>
              <a:t>manada</a:t>
            </a:r>
            <a:r>
              <a:rPr lang="es-CO" dirty="0" smtClean="0"/>
              <a:t>», porque aquí </a:t>
            </a:r>
            <a:r>
              <a:rPr lang="es-CO" dirty="0"/>
              <a:t>s</a:t>
            </a:r>
            <a:r>
              <a:rPr lang="es-CO" dirty="0" smtClean="0"/>
              <a:t>e </a:t>
            </a:r>
            <a:r>
              <a:rPr lang="es-CO" dirty="0"/>
              <a:t>describe a los redimidos como saltando de gozo ante el resultado final de injusticia y del amor de Dios </a:t>
            </a:r>
            <a:r>
              <a:rPr lang="es-CO" dirty="0">
                <a:solidFill>
                  <a:srgbClr val="FF0000"/>
                </a:solidFill>
              </a:rPr>
              <a:t>(ver CS 731-732). 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4195161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275856" y="404665"/>
            <a:ext cx="2736304" cy="3096344"/>
          </a:xfrm>
        </p:spPr>
        <p:txBody>
          <a:bodyPr>
            <a:normAutofit fontScale="62500" lnSpcReduction="20000"/>
          </a:bodyPr>
          <a:lstStyle/>
          <a:p>
            <a:pPr marL="0" indent="0" algn="ctr">
              <a:buNone/>
            </a:pPr>
            <a:r>
              <a:rPr lang="es-CO" dirty="0" smtClean="0"/>
              <a:t>Dios bien podría enviar millones de ángeles para que evangelizaran el mundo, pero en su sabiduría nos comisiono a nosotros, porque Él sabía que en ese proceso nosotros seríamos santificados cosa que los ángeles no necesitan.</a:t>
            </a:r>
          </a:p>
        </p:txBody>
      </p:sp>
      <p:pic>
        <p:nvPicPr>
          <p:cNvPr id="1026" name="Picture 2" descr="https://encrypted-tbn3.gstatic.com/images?q=tbn:ANd9GcQog5gWjd9COQaz3th9BR5u-kdRrCctYvu4iL_V8HJrub2-GlkO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404664"/>
            <a:ext cx="3131840" cy="29359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www.gabitogrupos.com/FORMACIONDELCRISTIANO/images/id_por_todo_el_mundo_y_predicad_el_evangelio.jp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83147"/>
            <a:ext cx="3269432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encrypted-tbn1.gstatic.com/images?q=tbn:ANd9GcQeF5Buy3R3pKpNMtVY_E3Gyzytk4t8YK-0F14Qba1-X9fVTCFh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4293096"/>
            <a:ext cx="4176464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0" y="3479849"/>
            <a:ext cx="9144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b="1" dirty="0">
                <a:solidFill>
                  <a:srgbClr val="FF0000"/>
                </a:solidFill>
              </a:rPr>
              <a:t>Como fruto de ese trabajo </a:t>
            </a:r>
            <a:r>
              <a:rPr lang="es-CO" sz="2400" b="1" dirty="0" smtClean="0">
                <a:solidFill>
                  <a:srgbClr val="FF0000"/>
                </a:solidFill>
              </a:rPr>
              <a:t>millones </a:t>
            </a:r>
            <a:r>
              <a:rPr lang="es-CO" sz="2400" b="1" dirty="0">
                <a:solidFill>
                  <a:srgbClr val="FF0000"/>
                </a:solidFill>
              </a:rPr>
              <a:t>se han bautizado, pero la obra no se ha terminado.</a:t>
            </a:r>
            <a:endParaRPr lang="es-CO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6269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548681"/>
            <a:ext cx="4402832" cy="3528392"/>
          </a:xfrm>
        </p:spPr>
        <p:txBody>
          <a:bodyPr/>
          <a:lstStyle/>
          <a:p>
            <a:pPr marL="0" indent="0" algn="ctr">
              <a:buNone/>
            </a:pPr>
            <a:r>
              <a:rPr lang="es-CO" dirty="0" smtClean="0"/>
              <a:t>De </a:t>
            </a:r>
            <a:r>
              <a:rPr lang="es-CO" dirty="0"/>
              <a:t>esta forma, la luz se transmite de uno a otro en la evangelización, hasta que todo el mundo es iluminado con la luz del evangelio que señala a Cristo como el Salvador.</a:t>
            </a:r>
          </a:p>
        </p:txBody>
      </p:sp>
      <p:pic>
        <p:nvPicPr>
          <p:cNvPr id="2052" name="Picture 4" descr="https://encrypted-tbn3.gstatic.com/images?q=tbn:ANd9GcR1ECGWBrDqC_JSvpwsBLizybDQzH0gX7Hjkuu1RSmSD_9pwphADA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472547"/>
            <a:ext cx="3419872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6" descr="data:image/jpeg;base64,/9j/4AAQSkZJRgABAQAAAQABAAD/2wCEAAkGBhQSERUUExQUFRUVFhgYFRUUFhQXFRgXFxUYFBQXFBcXHCYeFxklGRQUHy8gIycpLCwsFR4xNTAqNSYsLCkBCQoKDgwOGg8PGSokHBwsKSkpKSkpKSkpLCwsLCkpKSwsLCkpKSwsKSwpLCkpKSwpKSksLCkpKSwpLCkpKSkpKf/AABEIALcBEwMBIgACEQEDEQH/xAAcAAABBQEBAQAAAAAAAAAAAAAEAAIDBQYBBwj/xABGEAABAwEEBQgIAwcDAwUAAAABAAIRAwQSITEFQVFxgQYiYZGhscHRBxMjMkJicvAUsuEkM1KCkqLCFXPxQ1ODFjRjw9L/xAAZAQADAQEBAAAAAAAAAAAAAAABAgMEAAX/xAAoEQEBAAMAAgIABQQDAAAAAAAAAQIRMQMhEkEEIlFh8DKBkeETM3H/2gAMAwEAAhEDEQA/APQQ1eR+kOnGkH9LKZ/tjwXsDQvJfSOz9vP0U+4rPVseshUb7T/xnscpmjw7wmVhzx9Du9SgffEKVWiQNwUYCnAwKHKWGqN7UOG5qysthNV4a0gGCReMDATidSEtNkfSeWvaWnAidYMwQRgR0hGBQbm4cEHXOGG3XxR7h3ICs2Rr97VxVMep5cRG0EZgcCPFOFonIHjgoxQAyJHUe9J1SPiHEeSsimhxzdH0+ZTW0IxkE/MJPXKjbVJ1DfKfB2xu/VcCX1rtgO4+a4LWMsZ3T3SonURtPX4ZJesjAOG6PJc5P60nIHjA/VcuuOZA3Ce/yUQrn+Hw70jVPQOM9i4Rmj286Dj08Voqgy3juWf0U2XBamrTGG/wWfPrRjxmdK0XPrEU5MNEgCduJ2Zqv9ZUYfiBG0Ed61FXT3qJptF0ghxdhJkAiegKP/1CxwIexhnMgQeBy7EZldcDSss3KuszAm8NjhPejm8oKNXCrT4ty6imiz2R8n3D0+Yw7FHU5NA40yHboPd5Lvy13tK7Qtnq40qt07D5O8CoaPJypSe1xhwnMHwKAraMq0zg1xw1YnqzReh7fUvhskDWJ35g7l13r1Q9O6RqEOgTkDEKKhpVzcJkbHYjhs4I2026684SSQXGBwG7oSqV6NT36cH+JmB++JS/QnUbfTdmLu7FvmEZSBbix3Fh7xqVYdBh2NGqD8rs+6exQ0KdVlQNLXNxxcMusIfGXg7auyconswcLwGZGa0ejeU4d7rg75XYO8+9Yn1V7E9evDDMJjqUY59h60jtPU6Ok6b9d07D4FTOYvLbJpCoajWB7ucYIfiYiZB4LZ6Eq1PWNbeJbOIMREE8EtxcvPVpIgsSSC0LWryr0mUj+NB1GkzsLx4L1gBeZ+kxn7S3/Zb+d63ZIYdef2ge0b9LlM0YDem2xvPZ/N4KQDDqU6vEsYFDOzRl3AoctxSQ1XnIqmTapibtN5J2e6Aj/SBZA2lTcMAX4xESWHZuQnIZzvxFQACDTz1iCPGEd6QL3qaQjD1hk4Z3TA27UxL1gH5Hcq+1Nlojb95KyqZICsyQB83gSnx6XLgO7GeO9yc2oNQPAYIj8IPuAutszRqCqiEdjqH3uSbRdsdwMDtxVgGrsIgEFjOuOJJTxYRrPUAFJaK1xsxKCdpY6mjijNu2NbZG7J3knvU7KYGQA3KndpN/QNw81C+1vObj1x3I6DbR6KbNQ9HmtBWJkbFS8mhhOuB2wtBUbzh96lly61Y8U1r0HVrPc8M5uABJGMCMAMdR6lVVtBVQ6DTI6WuHccU7Sen6jKz2B7g1rsADAH2ZTrPyrrEwHXuggHvTyZSE3Ng6lge3WR9QISp1KjfMK4ZypPx0xwBb+iMstahX/wCmQeiI6xBQtv3BVVDlK9uDjPQ4T3qzsWl6dUwWc7a3V1qavomyMMuDydk6tWGaJpVqLfdYIGpsZdSW6vDSVUVdHMLnOeXY+6G5gDAEzu1IZ+iD8Dweh2B7PJXVv0c14vU5vZwdcYZqlfUqN95ro2kGOvJD27nQ9SjVZm0xtGI7MkTo7TBc4Mmd+IHklT0pGud5kIqy2tlR2DRe24T1560bz3AWtOiQMD049OJxSIjMdWI7FLTvNEQDGWo/qkao1y3f55LOqH0ZRBtVMj5+xp81t9CUvbbmk9w8VkdDUptMjUwnuHitzoChz3H5QOsjyT1OrUhJSliSTQL0BebeksftLP8AY/8AsevSmrzv0mN9vSP/AMJH9581ty4lh/U870i2HM/m7gngYJaRGNM9J7gpKTZw+9alV4lLc1EWqWc1xzcEkPVtyGH7XExepvA6cWnwPUrnl/TizYnEVGH+oPHgVl9CaRFCux929mImMxE5FF8pOUbLRSuhrmm8wwSCIF+TvkjVtTzhLju7ZWoMCgnjFn1H8pR1TXwQVY4s3n8pT49Jlw8hQ2isGCTPBTFyD0n7nEKk1UbDrPbA/IHiiAqvRnvHcrYBNYUJpT93xCqpwH3rVvpKmXMgCcR4qu/A1P4ThuRjkBK4i6dhefhHEhSf6M/5Rx/RHbmg5PDAcB3K/q0zPD9FSaBwuj5h/ir+0VB2HwWTLrVFM+w2MY1CXVXEmpMwDsbEfetQjR1ikFj7jsoN6O28qi06Pe+o9wLiC45NkZnWmssEZz1Qqa/dPc/Re/6G0+5VYf5h+i0Wh9BinTkjHWRt1b1jdH0gKjbzjdkXs8gZK9T0jZ7tEXSLoEkjXgs/ltmo1eCS7y+3n1voXqhdGRIyjGcR1Y4Lv+nG6CHD6Qcce1GixzUa6cHEnPbOpXFmsQBDS2CCcfiMEjHtWia0z3e2a9Y5uExtnUdhRT6rm0y9p5oInovfrHWthS0BSe4FwlxykENOzBLlLoGhQsdV7hLXOaLskTz25dU8El0LBvt1J3vsY7pugHrT7DZaAcTSBa4jKSfNRiwWZ/umqw/VI7ZRGjdENpOJbUvzGeBz2pfoVoQdYy1ghMdUGvtw70SXiciOHkmktOsdakd3kvZvb1D8g7SP/wAr0DQ1KLx3eKx3I6zgGsfmaB/cfFbvRjOaek+CtIjlUpCSlurqHxLtatavPfSa32tLppuH94816GFgPSW036Jj4XjPpaVbLgYf1PN9JiBT6Cfy/opbMcQuaXbzWfV/iV1mEKVaIfqK4TgnTnu8Ez4eruSmqAjIoeofBFEYBCkeCaFqCpmeCEr0ZLR0nuRlQYpWeiXHASf1hMQLTpHKJx1YlctNnDmuBwwwPSP1Wvs9gdTaC1oec5gT0hU3LStLQGtuZgDDnAZxxISy20+WOsfbKaMHOO5WzQgNH0HCS7M4cArNjVqrG4GJ11SBicGIOQPF1pOwE9irf9adsb0Z+eStbY32b/pPcs/ZoJEwAM+nWOKMc1vJ9s3fq++5XdqpyTuKpNBH3Izk+KurVVgEnZ5rLetUU1XlFVaAwU2XWiBkZjCTJz4KFvKFwzojq8kV/wCmahEy3HGMZg4+KjdoB41j+7yT/lT/ADDOT2kGVqvqzTukib2MXW4vBEY80GNy3Vhs3sg2NgjH3eOOxeb/AOj1BiOsEgrbckbQ80rj/eZgCTMjMd8LP5sfuNn4bL3qw+02amwsp3RLw4uwEBgkGdmrHbCGp2V9Oi2ecQTBxkgE3Z4AStHVph0F2Bi7lqJB7wE20MmGtGQ2dih/y3HjTfFMvVU1n0tVYQbocPiiWzOOEzCG5d291elSpuDqIJvi8JDoF0RjkJK9F0ByUawCpWAL82sOTNkjW7uQ3Lnk2LZRuNIbUa68x7pIGpzTGMEdoGxehhhlZuvMzywmWo8Q/wBJcfcqMO+QewlH6HsNSnJfzsRlJwnHUqzS1mrWaoadVha8HInAjU5p+Jp2hWOga5LbxxJdG4R+qGUsjpYuhU+yCmug4YdhRFKsIzHco6zWkHLsUVFxyOs92i7pqEdQHmttYm8xZTknQizN+p3Y67/itfZW8wK8jPacknwku0CwBWI9JzObQPTUH9rStqsd6SR7Oj9bsd7D5JsuOx68y0z7jPq8CmNOAT9KD2Tfrb4pjPdUa0xIXd3guUzzFzUD0eC4Hc2EoufDwQgdnwU84IcjwTQKjeETodsu2wJjbDhh3oaoe5WvJenNQ/T/AJBNeBOtBe5kNIEDnBwwmNesa1g9NaQ9fWBEFrBdByB1l3E5dACs+UlSat28YiInAE4at4VK9uOWYE9SPjx+z/iMcpjP8nMCIphQU0VSCuwJGhOATguArnB9ID2T/pKztQgvAAETqzWorMDmlpyKrqmhWgSCcMcROQ2rhiy0CeewD5j2FaO1xjuHcSs/ohvOb9J7zKu7Q03T0DwWatUZR7wT8R3vcuXRsd/UVcG3Wce7RqHc2O9Ru0g3VRqDfdVP7I6/dWgnUXjc8q85KafbZ3vNU1HBzQAZkggzkdvghm6TbrpO/qb5pHSFDXQdP1N8ClyxmU1YfHK43crY2LlnZazgPWhpyAqAsxmIvGW9q33JfQ8xVeMvcB/N5da879H3IujbnetNC7RYYJd8bsy0DYMJPDd7Q4hjQ1uByGwAa9w8kvj/AA+My+Snk/E5ZY/FFbbTdEDPbs/VVfqi7FWn4KcXcBr6SU8UQAtjGzWmOTtK0su1WB0e6cLw23T4LAaV5MmxPED2biYeMADEw4fCcNxXsDqUHv8AMfepB6QsDXh1N4vNcOw5Hf4hLlhMjY5aeSB4IzHWFDaaYIIwxBHWjdJaO9TVdTdHNOcZjNp4ghBWlrbpynVksmtVp+mu0BTiz0h8s9ZJ8VqKI5o3Kn0fRu0qfRTaP7QrtowG4K8jPa5CSdCS7QbFhZT0iNPqKZ2VP8HLWLNekAfsv/kb2hwQy4bHryfSv7o/W3vUdM80cFLpQewdvb+YIeicFFpPOXDwTZUhGpRHJAUbTgon6+CkYoXnE8E0LUdbPgu0bU6ndLDE3gY6ACm1xiNyZODeifAeKeE2ZXcYLiZMzjvGfWoqzucd/dgpXHmH71Aodx7/ABT4xqwuWeGdt3qJaRRdIoKkUXSKq8sSo3LP262vFV11xGMdGASZpuoM7p3jyQNpfuTaj+a7cqtnKHazqPmFK3S7HgtEgnDEeSF46dXmimiWThh2SrW21QGO2wQOIwVbophhmfuzwy7+9HaQwa44c0SD0gArM0s7T0ZU1g8QfFFs0O47er9VG7TDyfffwujwSFuef+4f53DuVvaHoU3QDth7FK3k+f8Ak/ogb9Q/D/U5x7yuVKL7pJujA5AeSOq7ce4eit7m2BtN4b7J7mBzMiCQ8E7XS8g7gtWwXnE/caljPRZQLNGUh/G+o/reWjsbK3VGndA2qhaVR2K6WYfexPeO0pzhl0yiAMslnS3uUVdsta7eETQHOcN6hH7pw2GeojzRBg+XejxLKsZ8x35m9l4cFia9EHAETIgYL1HlXZb9lqYYtAeP5TJ7JXmtnpB1WkMMaje8A96h5Mfa2F/K9BLIhvDwVrCrgJe3f4qyT6Tpq4nLiOg2KWc5ej9kP1s/NHitHKoeW7ZsVTouHqqNUrw+PXkekcaD93jKFoHm8EZasaFXcUFZvc4KTUmc6D97U1wXXJEYpRDtGKjqNU5GKjqDBNC0NXGI3Jj6cMaf4suDoPgpKmfBRVCbtPOADtzvBUidRNPMO7/BpQ04cVMPcO4flA8EJXfDDGoeIT4tvg/68/8AyiKbkS2rCzptbv4iufiDrKo8rRPqySTrJK4UwhchA20oU1lHPbvQsovRjS6q0DWfBC8Njfbd6NYLrNtwR087/nqC7pXnMLZDb/NvHJswJOSKslEi7h/0x14A9yr+U3/t6m2BHFwBWadWv2r7Jommxx/aQ+BGBnqglGNbSbnUcepZbRVncQTiNWtXFHRjjqceC0a/dDf6RZ/jKA/iPHyRmjajazrlOm0uMBofedeLnBsYbAXOJ2MKBs3J95/6Z4lemejfky00XudAeKoLXMIwusiDt984dK6SOu43OiLG2nTYxsXGANGrIRlwlWobJCHsWjxSpNYDN3MnMnWeJRdPNOQ5zcUyvhG9TQorVki4M0+1P3qTGN5juPePJKq6Hz0AprHzTPS6PFMCvt1K9Te3axw62leVaMcDaKIGYeOrOexetVvdcdjXHqBXk+goNqpmPdBOI+UgdqTOcPhyt7ZvfH3qVigbEOdwKNJRkJaSSbeSTaLsZCqOVrf2Ot9M9RB8FcgKt5SN/Za3+289TSfBZ7xWPGao9nUHyu7lX2L92Nyszk4bWlVtgHs2qLX9pjkNy4SuzgE0eSDjHDFQuPcp3FQ1fBEAdQ4qOt8I6O9wKlqqKoMvvcqROoo5sfeU+PYq+3VQGkazgrFmTfvUPJU2lqN2s8dOE7Iw7FTFSea+PC4z7BpJJJ2N1KVxJc52UfoMH1zYzExvumFXqx0E4iqCM4Mb9SXLlNj16YxsNaCcQwDfOOKptN2k0WGpAddI5pyMmMeuVbseZE7BnxXanJCtpCjVFKAGOZe2mS4wwZE83KRnrWbGe2i8YV/LSp8NOk3gT3mEyryurkYOu/SAEXaOT9ms73Mr1XB7TBZDg4b2gSFxukbJTxZQc/Y5wDQSNhx7lo9foj7/AFQUa9Q4Oe95OfOc79F716GrPFixBB9bUJkR8LI7F4tR5TPyZTpsGrCT4DsXv/ousrm2Ck95l9W9UOWRMMiPlaDxRha1L2LrPNPe3BdOEbkxSbmm2hvNKTKgXarhCLlbVOP8qjYeaB94p1XwhcaE5Q2lX3bPWdspv/KV5hoJ160kgYNZj1heoadbNnqDbTf+UrzGx2J0+zDp+XD/AJS5TYy6jcaP1noRRKrdC0KjGH1hBJy28UfeTYz0S12UlGXrifQLYFC6XZNCqNtN/wCQokJlpZLHDaCOxZKu8LpunqQVifNMdGB3jAoxjIhB6OODxse7vKi1HsHN4pVcynNy4+KbVzQE0szKHrDBTSo6xkhcFB1xioaj4x1Tj3om0t8VX22qGsM68OwqkTpzXc1vQR+WO8lBco2j1jXDNzGkjZOXYmVNJgCBJMzsGryQVes6oS5xknwEDsCpITKyzSFcTrq5CdJxdIXWjFOu5hcOkastEUSHB2ogx1hV0K40Vm0dHe4eSTPh/HN3b0FlnLqgDcSQ0Drct7ydb+GoFsh73VC8xhgQ0AY6wAetYrROkW0nOcaZcTrBaLuGw5zvVpZeVDajg1tN5cchzZ6deShLcXo+Lw+HyY6yz1f5/OtPpzRdjt7LlqpguybU92q2crroxHQZC855T6EZTYyyMeXU6RF1x2gm87DIm8Z3rWaQsdZ7BdfdJzYIkDVJ27lcej/k231hfVa1xY3m4DAkxI4T1pZ5PnZInn4J4plZdx5jo3k4KbmuAa8g5OF4HoIOa970NVDGhsAANEADKBEDYrMWBgxDQDtgSo7RZobI+x0BasZrrDllLyGm2GQYwlEGrtSbREYcNac6jOZTEQN95ctBw61K6hBkKC0e6mcB1oikxRUWSUcyimtKrrfiCDlBHCFT02BohoAHQrS31M+nAKsKYtdvJjikSo3OTaKRK4oiUkdO2vwnESExpTjksa7w2syHuGxxHUSFVWYw+q35z3q90myK1UbKj/zlUt321b6p7Gkd5UGpL8PE/fam1PBOBN0jp8lxzUBQnNNqeKkcMVHWKIULaSqjS37v+YdxVraHKp0p+7O8KmPU8uKZSB+CjT2lWROCRakFJASiiaMeKdVZiU57ME6rnvAXbNOIAFd6CpzUb9TB2yqkCOKteT9T2vQHNPaB4JcuHx9RvrO3MhRWK11KNS/Si9BGInA/8DqUlmJLYGZy4nUtTp7ku+k0PotvgDnMGDp+U69ylj79U2V+PFVoLTJZLaxcS90mocY2TsGrBafRGnvw7vWCHMEh10g4YTJGR1rE2eq6qbopPO03YunXJmGq80dyWc/G6QPlJgjpJw4YoXwz5bl0bH8Rfj8cpt6NZuX1ifA9e1rj8Lw5pE7ZEcZhXlCu17Za5rmnW0gjrCwFj5HsaMTjGeZHTjhhuWU5UWqpZn0n03VLO+pSipcc9gdUY8tccDB1ETmHArTLUPjLjud/n+3tjGxuT186nljbpg2qu5vRUIdwLcZVjojlrVBaa9Ss4ge9fqT06xCYmnvMqGtTkLyPTvKulUs7vVVanrDGb6k9IxcVmdIcoarvdrPu7A47F0dp79TscZFUvKDlvZrI0AvFRzjdDKZa5w6XY80CN/QvB36WqRF98axeIGOcjJAurmR0GeyPFNor27ROmfxNP1mHvOF0fDGQO0wQZ6VO9ywnJO2PZZnObUaOeeY5sg4NGqCDx1LTUtMEglzMom5JPTDTj4703yk9UurVg56je9C09J03mGvBd/CZa7+l0HsT7RWDBL89Q1lUTcJKSz9p5UEOIDmDHKAY60l2456I1ddkmJyxtDx7TdMi1VgRHtHHrJI71SWlsV3xlDOssEn+1arleyLXU/lPW0LJ2iBacfiptPVI8FFpnIc3x8F15wCU4/fSuVTgOKBjKngh65wU7zgoa+XUiUDVKrNJn2Z4d6sqyrdI/uzw71SJ5KZTMaYw6oUKLDDgeGCpUoia3V3pykFLHWU4UZxMbkuxRkyPuVFUrEqct7NvkhXNgwjB3pM0yBvVzoWjDxtkT3qkpjFXugDeeInMdgJSZKTj0TktZ79WmPmH5iSvVpXmnIVhNdvQfMleltakw+3eToOlo2mDN0TM44jHHAIsLpbiuhWkRpNasZ6VqA/DUnH4asdEOYSfyBbYLD+llx/D0RqNUz/QQO8p4E68yp027T1ol91jSY1TjJ70DTJRFuB9U5x+XqvAIqHNkNExP2VEXqe0FBsKaBSco3FcdWw904aonuUT6j3YNEbXGMNw1o7I9B5FVh+HLHlwa6oWzkJutOeU4TwVpo7QjqdY1GkhpzY4xMZOkTAwy/4QfIlrBYofiXPc66RmAQGnHpZPBWlW3nXwAU9e90ty+odpTniCxhHSQeoluCqrRYQRg+ozD+Oeq9IHBS2q2BrS57gAs9a9J1a4Pq5ZTHxZOcPl2DpTW7JI5WslJpINopgjUW48eekhW2KkB+7HG6TxJxKSQ724JsrqSQ7zTls2LST/ABNHYXN8FjrYPb0+mm7sM+KSSjWnHkPJxTKh++CSSBijAJtangkkiWq21BAV7PfF0GJ275XElSJ1XvoBji2ZAJxjNcY6N3SupJqRLcO3h3rl3qPWkklcTqaHtNPCev8AVJJGOR03K95MH2g3/wCJXUl2fFML6eschB7Ybj3L0Nq4kk8fA8nXAnBcSVoieFjPSrH4SnP/AHgB/Q+e4JJJ455TRzR9emHU3N1uGG8Yt7QEklykC2K036QOvJR08BK4kjAOtYIh7TvCFp2knA8Ekk04Wtpo2rDWBjnODWxjgIOMAbwlatONpTgXOOQ6ek9XWkkoz3S2AhZn1HX65vHUwe63zKfab5wpkTE4jDcf0XEkxVJU0vdJa9jg4ZwWkT0GUkkl2x0//9k="/>
          <p:cNvSpPr>
            <a:spLocks noChangeAspect="1" noChangeArrowheads="1"/>
          </p:cNvSpPr>
          <p:nvPr/>
        </p:nvSpPr>
        <p:spPr bwMode="auto">
          <a:xfrm>
            <a:off x="63500" y="-3841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sp>
        <p:nvSpPr>
          <p:cNvPr id="5" name="AutoShape 8" descr="data:image/jpeg;base64,/9j/4AAQSkZJRgABAQAAAQABAAD/2wCEAAkGBhQSERUUExQUFRUVFhgYFRUUFhQXFRgXFxUYFBQXFBcXHCYeFxklGRQUHy8gIycpLCwsFR4xNTAqNSYsLCkBCQoKDgwOGg8PGSokHBwsKSkpKSkpKSkpLCwsLCkpKSwsLCkpKSwsKSwpLCkpKSwpKSksLCkpKSwpLCkpKSkpKf/AABEIALcBEwMBIgACEQEDEQH/xAAcAAABBQEBAQAAAAAAAAAAAAAEAAIDBQYBBwj/xABGEAABAwEEBQgIAwcDAwUAAAABAAIRAwQSITEFQVFxgQYiYZGhscHRBxMjMkJicvAUsuEkM1KCkqLCFXPxQ1ODFjRjw9L/xAAZAQADAQEBAAAAAAAAAAAAAAABAgMEAAX/xAAoEQEBAAMAAgIABQQDAAAAAAAAAQIRMQMhEkEEIlFh8DKBkeETM3H/2gAMAwEAAhEDEQA/APQQ1eR+kOnGkH9LKZ/tjwXsDQvJfSOz9vP0U+4rPVseshUb7T/xnscpmjw7wmVhzx9Du9SgffEKVWiQNwUYCnAwKHKWGqN7UOG5qysthNV4a0gGCReMDATidSEtNkfSeWvaWnAidYMwQRgR0hGBQbm4cEHXOGG3XxR7h3ICs2Rr97VxVMep5cRG0EZgcCPFOFonIHjgoxQAyJHUe9J1SPiHEeSsimhxzdH0+ZTW0IxkE/MJPXKjbVJ1DfKfB2xu/VcCX1rtgO4+a4LWMsZ3T3SonURtPX4ZJesjAOG6PJc5P60nIHjA/VcuuOZA3Ce/yUQrn+Hw70jVPQOM9i4Rmj286Dj08Voqgy3juWf0U2XBamrTGG/wWfPrRjxmdK0XPrEU5MNEgCduJ2Zqv9ZUYfiBG0Ed61FXT3qJptF0ghxdhJkAiegKP/1CxwIexhnMgQeBy7EZldcDSss3KuszAm8NjhPejm8oKNXCrT4ty6imiz2R8n3D0+Yw7FHU5NA40yHboPd5Lvy13tK7Qtnq40qt07D5O8CoaPJypSe1xhwnMHwKAraMq0zg1xw1YnqzReh7fUvhskDWJ35g7l13r1Q9O6RqEOgTkDEKKhpVzcJkbHYjhs4I2026684SSQXGBwG7oSqV6NT36cH+JmB++JS/QnUbfTdmLu7FvmEZSBbix3Fh7xqVYdBh2NGqD8rs+6exQ0KdVlQNLXNxxcMusIfGXg7auyconswcLwGZGa0ejeU4d7rg75XYO8+9Yn1V7E9evDDMJjqUY59h60jtPU6Ok6b9d07D4FTOYvLbJpCoajWB7ucYIfiYiZB4LZ6Eq1PWNbeJbOIMREE8EtxcvPVpIgsSSC0LWryr0mUj+NB1GkzsLx4L1gBeZ+kxn7S3/Zb+d63ZIYdef2ge0b9LlM0YDem2xvPZ/N4KQDDqU6vEsYFDOzRl3AoctxSQ1XnIqmTapibtN5J2e6Aj/SBZA2lTcMAX4xESWHZuQnIZzvxFQACDTz1iCPGEd6QL3qaQjD1hk4Z3TA27UxL1gH5Hcq+1Nlojb95KyqZICsyQB83gSnx6XLgO7GeO9yc2oNQPAYIj8IPuAutszRqCqiEdjqH3uSbRdsdwMDtxVgGrsIgEFjOuOJJTxYRrPUAFJaK1xsxKCdpY6mjijNu2NbZG7J3knvU7KYGQA3KndpN/QNw81C+1vObj1x3I6DbR6KbNQ9HmtBWJkbFS8mhhOuB2wtBUbzh96lly61Y8U1r0HVrPc8M5uABJGMCMAMdR6lVVtBVQ6DTI6WuHccU7Sen6jKz2B7g1rsADAH2ZTrPyrrEwHXuggHvTyZSE3Ng6lge3WR9QISp1KjfMK4ZypPx0xwBb+iMstahX/wCmQeiI6xBQtv3BVVDlK9uDjPQ4T3qzsWl6dUwWc7a3V1qavomyMMuDydk6tWGaJpVqLfdYIGpsZdSW6vDSVUVdHMLnOeXY+6G5gDAEzu1IZ+iD8Dweh2B7PJXVv0c14vU5vZwdcYZqlfUqN95ro2kGOvJD27nQ9SjVZm0xtGI7MkTo7TBc4Mmd+IHklT0pGud5kIqy2tlR2DRe24T1560bz3AWtOiQMD049OJxSIjMdWI7FLTvNEQDGWo/qkao1y3f55LOqH0ZRBtVMj5+xp81t9CUvbbmk9w8VkdDUptMjUwnuHitzoChz3H5QOsjyT1OrUhJSliSTQL0BebeksftLP8AY/8AsevSmrzv0mN9vSP/AMJH9581ty4lh/U870i2HM/m7gngYJaRGNM9J7gpKTZw+9alV4lLc1EWqWc1xzcEkPVtyGH7XExepvA6cWnwPUrnl/TizYnEVGH+oPHgVl9CaRFCux929mImMxE5FF8pOUbLRSuhrmm8wwSCIF+TvkjVtTzhLju7ZWoMCgnjFn1H8pR1TXwQVY4s3n8pT49Jlw8hQ2isGCTPBTFyD0n7nEKk1UbDrPbA/IHiiAqvRnvHcrYBNYUJpT93xCqpwH3rVvpKmXMgCcR4qu/A1P4ThuRjkBK4i6dhefhHEhSf6M/5Rx/RHbmg5PDAcB3K/q0zPD9FSaBwuj5h/ir+0VB2HwWTLrVFM+w2MY1CXVXEmpMwDsbEfetQjR1ikFj7jsoN6O28qi06Pe+o9wLiC45NkZnWmssEZz1Qqa/dPc/Re/6G0+5VYf5h+i0Wh9BinTkjHWRt1b1jdH0gKjbzjdkXs8gZK9T0jZ7tEXSLoEkjXgs/ltmo1eCS7y+3n1voXqhdGRIyjGcR1Y4Lv+nG6CHD6Qcce1GixzUa6cHEnPbOpXFmsQBDS2CCcfiMEjHtWia0z3e2a9Y5uExtnUdhRT6rm0y9p5oInovfrHWthS0BSe4FwlxykENOzBLlLoGhQsdV7hLXOaLskTz25dU8El0LBvt1J3vsY7pugHrT7DZaAcTSBa4jKSfNRiwWZ/umqw/VI7ZRGjdENpOJbUvzGeBz2pfoVoQdYy1ghMdUGvtw70SXiciOHkmktOsdakd3kvZvb1D8g7SP/wAr0DQ1KLx3eKx3I6zgGsfmaB/cfFbvRjOaek+CtIjlUpCSlurqHxLtatavPfSa32tLppuH94816GFgPSW036Jj4XjPpaVbLgYf1PN9JiBT6Cfy/opbMcQuaXbzWfV/iV1mEKVaIfqK4TgnTnu8Ez4eruSmqAjIoeofBFEYBCkeCaFqCpmeCEr0ZLR0nuRlQYpWeiXHASf1hMQLTpHKJx1YlctNnDmuBwwwPSP1Wvs9gdTaC1oec5gT0hU3LStLQGtuZgDDnAZxxISy20+WOsfbKaMHOO5WzQgNH0HCS7M4cArNjVqrG4GJ11SBicGIOQPF1pOwE9irf9adsb0Z+eStbY32b/pPcs/ZoJEwAM+nWOKMc1vJ9s3fq++5XdqpyTuKpNBH3Izk+KurVVgEnZ5rLetUU1XlFVaAwU2XWiBkZjCTJz4KFvKFwzojq8kV/wCmahEy3HGMZg4+KjdoB41j+7yT/lT/ADDOT2kGVqvqzTukib2MXW4vBEY80GNy3Vhs3sg2NgjH3eOOxeb/AOj1BiOsEgrbckbQ80rj/eZgCTMjMd8LP5sfuNn4bL3qw+02amwsp3RLw4uwEBgkGdmrHbCGp2V9Oi2ecQTBxkgE3Z4AStHVph0F2Bi7lqJB7wE20MmGtGQ2dih/y3HjTfFMvVU1n0tVYQbocPiiWzOOEzCG5d291elSpuDqIJvi8JDoF0RjkJK9F0ByUawCpWAL82sOTNkjW7uQ3Lnk2LZRuNIbUa68x7pIGpzTGMEdoGxehhhlZuvMzywmWo8Q/wBJcfcqMO+QewlH6HsNSnJfzsRlJwnHUqzS1mrWaoadVha8HInAjU5p+Jp2hWOga5LbxxJdG4R+qGUsjpYuhU+yCmug4YdhRFKsIzHco6zWkHLsUVFxyOs92i7pqEdQHmttYm8xZTknQizN+p3Y67/itfZW8wK8jPacknwku0CwBWI9JzObQPTUH9rStqsd6SR7Oj9bsd7D5JsuOx68y0z7jPq8CmNOAT9KD2Tfrb4pjPdUa0xIXd3guUzzFzUD0eC4Hc2EoufDwQgdnwU84IcjwTQKjeETodsu2wJjbDhh3oaoe5WvJenNQ/T/AJBNeBOtBe5kNIEDnBwwmNesa1g9NaQ9fWBEFrBdByB1l3E5dACs+UlSat28YiInAE4at4VK9uOWYE9SPjx+z/iMcpjP8nMCIphQU0VSCuwJGhOATguArnB9ID2T/pKztQgvAAETqzWorMDmlpyKrqmhWgSCcMcROQ2rhiy0CeewD5j2FaO1xjuHcSs/ohvOb9J7zKu7Q03T0DwWatUZR7wT8R3vcuXRsd/UVcG3Wce7RqHc2O9Ru0g3VRqDfdVP7I6/dWgnUXjc8q85KafbZ3vNU1HBzQAZkggzkdvghm6TbrpO/qb5pHSFDXQdP1N8ClyxmU1YfHK43crY2LlnZazgPWhpyAqAsxmIvGW9q33JfQ8xVeMvcB/N5da879H3IujbnetNC7RYYJd8bsy0DYMJPDd7Q4hjQ1uByGwAa9w8kvj/AA+My+Snk/E5ZY/FFbbTdEDPbs/VVfqi7FWn4KcXcBr6SU8UQAtjGzWmOTtK0su1WB0e6cLw23T4LAaV5MmxPED2biYeMADEw4fCcNxXsDqUHv8AMfepB6QsDXh1N4vNcOw5Hf4hLlhMjY5aeSB4IzHWFDaaYIIwxBHWjdJaO9TVdTdHNOcZjNp4ghBWlrbpynVksmtVp+mu0BTiz0h8s9ZJ8VqKI5o3Kn0fRu0qfRTaP7QrtowG4K8jPa5CSdCS7QbFhZT0iNPqKZ2VP8HLWLNekAfsv/kb2hwQy4bHryfSv7o/W3vUdM80cFLpQewdvb+YIeicFFpPOXDwTZUhGpRHJAUbTgon6+CkYoXnE8E0LUdbPgu0bU6ndLDE3gY6ACm1xiNyZODeifAeKeE2ZXcYLiZMzjvGfWoqzucd/dgpXHmH71Aodx7/ABT4xqwuWeGdt3qJaRRdIoKkUXSKq8sSo3LP262vFV11xGMdGASZpuoM7p3jyQNpfuTaj+a7cqtnKHazqPmFK3S7HgtEgnDEeSF46dXmimiWThh2SrW21QGO2wQOIwVbophhmfuzwy7+9HaQwa44c0SD0gArM0s7T0ZU1g8QfFFs0O47er9VG7TDyfffwujwSFuef+4f53DuVvaHoU3QDth7FK3k+f8Ak/ogb9Q/D/U5x7yuVKL7pJujA5AeSOq7ce4eit7m2BtN4b7J7mBzMiCQ8E7XS8g7gtWwXnE/caljPRZQLNGUh/G+o/reWjsbK3VGndA2qhaVR2K6WYfexPeO0pzhl0yiAMslnS3uUVdsta7eETQHOcN6hH7pw2GeojzRBg+XejxLKsZ8x35m9l4cFia9EHAETIgYL1HlXZb9lqYYtAeP5TJ7JXmtnpB1WkMMaje8A96h5Mfa2F/K9BLIhvDwVrCrgJe3f4qyT6Tpq4nLiOg2KWc5ej9kP1s/NHitHKoeW7ZsVTouHqqNUrw+PXkekcaD93jKFoHm8EZasaFXcUFZvc4KTUmc6D97U1wXXJEYpRDtGKjqNU5GKjqDBNC0NXGI3Jj6cMaf4suDoPgpKmfBRVCbtPOADtzvBUidRNPMO7/BpQ04cVMPcO4flA8EJXfDDGoeIT4tvg/68/8AyiKbkS2rCzptbv4iufiDrKo8rRPqySTrJK4UwhchA20oU1lHPbvQsovRjS6q0DWfBC8Njfbd6NYLrNtwR087/nqC7pXnMLZDb/NvHJswJOSKslEi7h/0x14A9yr+U3/t6m2BHFwBWadWv2r7Jommxx/aQ+BGBnqglGNbSbnUcepZbRVncQTiNWtXFHRjjqceC0a/dDf6RZ/jKA/iPHyRmjajazrlOm0uMBofedeLnBsYbAXOJ2MKBs3J95/6Z4lemejfky00XudAeKoLXMIwusiDt984dK6SOu43OiLG2nTYxsXGANGrIRlwlWobJCHsWjxSpNYDN3MnMnWeJRdPNOQ5zcUyvhG9TQorVki4M0+1P3qTGN5juPePJKq6Hz0AprHzTPS6PFMCvt1K9Te3axw62leVaMcDaKIGYeOrOexetVvdcdjXHqBXk+goNqpmPdBOI+UgdqTOcPhyt7ZvfH3qVigbEOdwKNJRkJaSSbeSTaLsZCqOVrf2Ot9M9RB8FcgKt5SN/Za3+289TSfBZ7xWPGao9nUHyu7lX2L92Nyszk4bWlVtgHs2qLX9pjkNy4SuzgE0eSDjHDFQuPcp3FQ1fBEAdQ4qOt8I6O9wKlqqKoMvvcqROoo5sfeU+PYq+3VQGkazgrFmTfvUPJU2lqN2s8dOE7Iw7FTFSea+PC4z7BpJJJ2N1KVxJc52UfoMH1zYzExvumFXqx0E4iqCM4Mb9SXLlNj16YxsNaCcQwDfOOKptN2k0WGpAddI5pyMmMeuVbseZE7BnxXanJCtpCjVFKAGOZe2mS4wwZE83KRnrWbGe2i8YV/LSp8NOk3gT3mEyryurkYOu/SAEXaOT9ms73Mr1XB7TBZDg4b2gSFxukbJTxZQc/Y5wDQSNhx7lo9foj7/AFQUa9Q4Oe95OfOc79F716GrPFixBB9bUJkR8LI7F4tR5TPyZTpsGrCT4DsXv/ousrm2Ck95l9W9UOWRMMiPlaDxRha1L2LrPNPe3BdOEbkxSbmm2hvNKTKgXarhCLlbVOP8qjYeaB94p1XwhcaE5Q2lX3bPWdspv/KV5hoJ160kgYNZj1heoadbNnqDbTf+UrzGx2J0+zDp+XD/AJS5TYy6jcaP1noRRKrdC0KjGH1hBJy28UfeTYz0S12UlGXrifQLYFC6XZNCqNtN/wCQokJlpZLHDaCOxZKu8LpunqQVifNMdGB3jAoxjIhB6OODxse7vKi1HsHN4pVcynNy4+KbVzQE0szKHrDBTSo6xkhcFB1xioaj4x1Tj3om0t8VX22qGsM68OwqkTpzXc1vQR+WO8lBco2j1jXDNzGkjZOXYmVNJgCBJMzsGryQVes6oS5xknwEDsCpITKyzSFcTrq5CdJxdIXWjFOu5hcOkastEUSHB2ogx1hV0K40Vm0dHe4eSTPh/HN3b0FlnLqgDcSQ0Drct7ydb+GoFsh73VC8xhgQ0AY6wAetYrROkW0nOcaZcTrBaLuGw5zvVpZeVDajg1tN5cchzZ6deShLcXo+Lw+HyY6yz1f5/OtPpzRdjt7LlqpguybU92q2crroxHQZC855T6EZTYyyMeXU6RF1x2gm87DIm8Z3rWaQsdZ7BdfdJzYIkDVJ27lcej/k231hfVa1xY3m4DAkxI4T1pZ5PnZInn4J4plZdx5jo3k4KbmuAa8g5OF4HoIOa970NVDGhsAANEADKBEDYrMWBgxDQDtgSo7RZobI+x0BasZrrDllLyGm2GQYwlEGrtSbREYcNac6jOZTEQN95ctBw61K6hBkKC0e6mcB1oikxRUWSUcyimtKrrfiCDlBHCFT02BohoAHQrS31M+nAKsKYtdvJjikSo3OTaKRK4oiUkdO2vwnESExpTjksa7w2syHuGxxHUSFVWYw+q35z3q90myK1UbKj/zlUt321b6p7Gkd5UGpL8PE/fam1PBOBN0jp8lxzUBQnNNqeKkcMVHWKIULaSqjS37v+YdxVraHKp0p+7O8KmPU8uKZSB+CjT2lWROCRakFJASiiaMeKdVZiU57ME6rnvAXbNOIAFd6CpzUb9TB2yqkCOKteT9T2vQHNPaB4JcuHx9RvrO3MhRWK11KNS/Si9BGInA/8DqUlmJLYGZy4nUtTp7ku+k0PotvgDnMGDp+U69ylj79U2V+PFVoLTJZLaxcS90mocY2TsGrBafRGnvw7vWCHMEh10g4YTJGR1rE2eq6qbopPO03YunXJmGq80dyWc/G6QPlJgjpJw4YoXwz5bl0bH8Rfj8cpt6NZuX1ifA9e1rj8Lw5pE7ZEcZhXlCu17Za5rmnW0gjrCwFj5HsaMTjGeZHTjhhuWU5UWqpZn0n03VLO+pSipcc9gdUY8tccDB1ETmHArTLUPjLjud/n+3tjGxuT186nljbpg2qu5vRUIdwLcZVjojlrVBaa9Ss4ge9fqT06xCYmnvMqGtTkLyPTvKulUs7vVVanrDGb6k9IxcVmdIcoarvdrPu7A47F0dp79TscZFUvKDlvZrI0AvFRzjdDKZa5w6XY80CN/QvB36WqRF98axeIGOcjJAurmR0GeyPFNor27ROmfxNP1mHvOF0fDGQO0wQZ6VO9ywnJO2PZZnObUaOeeY5sg4NGqCDx1LTUtMEglzMom5JPTDTj4703yk9UurVg56je9C09J03mGvBd/CZa7+l0HsT7RWDBL89Q1lUTcJKSz9p5UEOIDmDHKAY60l2456I1ddkmJyxtDx7TdMi1VgRHtHHrJI71SWlsV3xlDOssEn+1arleyLXU/lPW0LJ2iBacfiptPVI8FFpnIc3x8F15wCU4/fSuVTgOKBjKngh65wU7zgoa+XUiUDVKrNJn2Z4d6sqyrdI/uzw71SJ5KZTMaYw6oUKLDDgeGCpUoia3V3pykFLHWU4UZxMbkuxRkyPuVFUrEqct7NvkhXNgwjB3pM0yBvVzoWjDxtkT3qkpjFXugDeeInMdgJSZKTj0TktZ79WmPmH5iSvVpXmnIVhNdvQfMleltakw+3eToOlo2mDN0TM44jHHAIsLpbiuhWkRpNasZ6VqA/DUnH4asdEOYSfyBbYLD+llx/D0RqNUz/QQO8p4E68yp027T1ol91jSY1TjJ70DTJRFuB9U5x+XqvAIqHNkNExP2VEXqe0FBsKaBSco3FcdWw904aonuUT6j3YNEbXGMNw1o7I9B5FVh+HLHlwa6oWzkJutOeU4TwVpo7QjqdY1GkhpzY4xMZOkTAwy/4QfIlrBYofiXPc66RmAQGnHpZPBWlW3nXwAU9e90ty+odpTniCxhHSQeoluCqrRYQRg+ozD+Oeq9IHBS2q2BrS57gAs9a9J1a4Pq5ZTHxZOcPl2DpTW7JI5WslJpINopgjUW48eekhW2KkB+7HG6TxJxKSQ724JsrqSQ7zTls2LST/ABNHYXN8FjrYPb0+mm7sM+KSSjWnHkPJxTKh++CSSBijAJtangkkiWq21BAV7PfF0GJ275XElSJ1XvoBji2ZAJxjNcY6N3SupJqRLcO3h3rl3qPWkklcTqaHtNPCev8AVJJGOR03K95MH2g3/wCJXUl2fFML6eschB7Ybj3L0Nq4kk8fA8nXAnBcSVoieFjPSrH4SnP/AHgB/Q+e4JJJ455TRzR9emHU3N1uGG8Yt7QEklykC2K036QOvJR08BK4kjAOtYIh7TvCFp2knA8Ekk04Wtpo2rDWBjnODWxjgIOMAbwlatONpTgXOOQ6ek9XWkkoz3S2AhZn1HX65vHUwe63zKfab5wpkTE4jDcf0XEkxVJU0vdJa9jg4ZwWkT0GUkkl2x0//9k=">
            <a:hlinkClick r:id="rId4"/>
          </p:cNvPr>
          <p:cNvSpPr>
            <a:spLocks noChangeAspect="1" noChangeArrowheads="1"/>
          </p:cNvSpPr>
          <p:nvPr/>
        </p:nvSpPr>
        <p:spPr bwMode="auto">
          <a:xfrm>
            <a:off x="208814" y="-2108754"/>
            <a:ext cx="6572250" cy="4381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pic>
        <p:nvPicPr>
          <p:cNvPr id="2058" name="Picture 10" descr="https://encrypted-tbn2.gstatic.com/images?q=tbn:ANd9GcQgEy_LgWoLfgxNsOOO7EmwJnEcJhxyj_x-Jmxf8l4Bo8dVXx8PsQ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1148" y="4387347"/>
            <a:ext cx="3059832" cy="2190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http://media1.imbresources.org/files/110/11093/11093-60226.jpg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300" y="4365104"/>
            <a:ext cx="3771652" cy="2190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9255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9186" y="260648"/>
            <a:ext cx="8229600" cy="1152128"/>
          </a:xfrm>
        </p:spPr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es-CO" sz="4000" b="1" dirty="0" smtClean="0"/>
              <a:t>Aunque tu y yo hayamos predicado, ninguno </a:t>
            </a:r>
            <a:r>
              <a:rPr lang="es-CO" sz="4000" b="1" dirty="0"/>
              <a:t>de nosotros hemos pasado por las cosas que pasaron los apóstoles.</a:t>
            </a:r>
          </a:p>
          <a:p>
            <a:endParaRPr lang="es-CO" dirty="0" smtClean="0"/>
          </a:p>
        </p:txBody>
      </p:sp>
      <p:pic>
        <p:nvPicPr>
          <p:cNvPr id="3074" name="Picture 2" descr="http://www.monografias.com/trabajos94/ultimo-dia-jesucristo-tierra-explicacion-medica/image004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2038121"/>
            <a:ext cx="3704658" cy="2110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395536" y="2236419"/>
            <a:ext cx="4572000" cy="39703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2800" b="1" dirty="0">
                <a:solidFill>
                  <a:srgbClr val="FF0000"/>
                </a:solidFill>
              </a:rPr>
              <a:t>Ejemplos</a:t>
            </a:r>
            <a:r>
              <a:rPr lang="es-CO" sz="2800" dirty="0"/>
              <a:t>. Si le preguntáramos a Pablo sobre su testimonio, sin duda nos mostraría las huellas, las cicatrices de los latigazos, ampollas en los pies por los cepos, pero </a:t>
            </a:r>
            <a:r>
              <a:rPr lang="es-CO" sz="2800" dirty="0" smtClean="0"/>
              <a:t>mientras eso </a:t>
            </a:r>
            <a:r>
              <a:rPr lang="es-CO" sz="2800" dirty="0"/>
              <a:t>transcurría, escribía cartas de animo a las </a:t>
            </a:r>
            <a:r>
              <a:rPr lang="es-CO" sz="2800" dirty="0" smtClean="0"/>
              <a:t>iglesias.</a:t>
            </a:r>
          </a:p>
          <a:p>
            <a:pPr algn="ctr"/>
            <a:r>
              <a:rPr lang="es-CO" sz="2800" b="1" dirty="0" smtClean="0">
                <a:solidFill>
                  <a:srgbClr val="FF0000"/>
                </a:solidFill>
              </a:rPr>
              <a:t>Lea</a:t>
            </a:r>
            <a:r>
              <a:rPr lang="es-CO" sz="2800" b="1" dirty="0" smtClean="0">
                <a:solidFill>
                  <a:srgbClr val="FF0000"/>
                </a:solidFill>
              </a:rPr>
              <a:t> 2Cor. 11:23-28.</a:t>
            </a:r>
            <a:endParaRPr lang="es-CO" sz="2800" b="1" dirty="0">
              <a:solidFill>
                <a:srgbClr val="FF0000"/>
              </a:solidFill>
            </a:endParaRPr>
          </a:p>
        </p:txBody>
      </p:sp>
      <p:pic>
        <p:nvPicPr>
          <p:cNvPr id="3076" name="Picture 4" descr="https://encrypted-tbn1.gstatic.com/images?q=tbn:ANd9GcSbcFjde7Jmf3hwhFA0l3gqaGSi0rDl3X24ePxAgxa_F5yu-Hy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4437112"/>
            <a:ext cx="3076575" cy="2081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801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052736"/>
            <a:ext cx="4618856" cy="507342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sz="4000" b="1" dirty="0" smtClean="0">
                <a:solidFill>
                  <a:srgbClr val="FF0000"/>
                </a:solidFill>
              </a:rPr>
              <a:t>Esteban</a:t>
            </a:r>
            <a:r>
              <a:rPr lang="es-CO" sz="4000" dirty="0" smtClean="0"/>
              <a:t>. Quién por causa de su fe, fue apedreado y aún cuando veía que su vida corría peligro, testificó hasta el final.</a:t>
            </a:r>
          </a:p>
        </p:txBody>
      </p:sp>
      <p:sp>
        <p:nvSpPr>
          <p:cNvPr id="4" name="AutoShape 2" descr="data:image/jpeg;base64,/9j/4AAQSkZJRgABAQAAAQABAAD/2wCEAAkGBhQSERUUEhQWFRUUFxcYGBcYGBgYFxobGBcYGBgXFxYXHCYeGBokGhQYHy8gIycpLCwtFR4xNTAqNSYrLCkBCQoKDgwOGg8PGiwgHyQsLCwpLCwpLCwsLCwsLC0pKSkpLCksLCwsKSwsLCwsLCwsLCwsKSwsKSwpLCwpLCwpKf/AABEIAKwA8AMBIgACEQEDEQH/xAAbAAACAwEBAQAAAAAAAAAAAAAEBQIDBgEAB//EAEIQAAIBAgQDBQUGBAQFBQEAAAECEQMhAAQSMQVBURMiYXGRBjKBscEUI0JSodFykuHwFTNDYiSCosLxNFNzk7IW/8QAGQEAAwEBAQAAAAAAAAAAAAAAAAECAwQF/8QAKhEAAgICAgIBAwMFAQAAAAAAAAECEQMhEjEEQSJRYXETMoEUUpHR8AX/2gAMAwEAAhEDEQA/APpWbqN2jwT7x5nrisVG5sfU45mqh7R/4m+eKTUwhFwqnqfU44cwep9T++ILVxW6zgQFxqn8zepx41G/M3qcDbc/78sd7Q4oLL5b8zep/fEBVabM3qf3x1FnfFiU42MYVhRxle9z/Mf3xWgb8zepwYPPEDVvtbBYUQuROpvU4oWs3VvU/vi18yBy+mKGqjDViZ05szGo+p/fE1rH8zep/fA5cdMeV8MVhms/mPqccNU/mPqcDpVjHicIdl/2k9T6n98cau35j6n98UhCdsTXKmb2wDPdo35m9T++JLWbqfU/vj32focXEQMSFFXbHq3qcdWofzN6n98e1zjjLe2AC05k9T64ic0erepxVVnENeHQrLO1PVvU49rPVv5j++IE48KnhhAXCqep9T++OmoerepxSKl9sSFTE0MmHb8zep/fF3DqpNVO8d73PQ4o7QYs4efvqfn9DgQEM/V+8fwY/PEEYRtjmeX7x/4m+ZxWkRi2IsW5xaEH9cDFcSCnecIZaAJxcgXoMC6I2/v4Y6tTAAWqgY6y4EFbFnbWt64BkjjwHgcdSpyJ+mJFvLABWaMzIxA5YYv147qwWKgU5TpilqUdMHareGEmZ4k8g00DAjVJYC3I/EXjxGE8ijtjUb6DVScWIkY5wvPrVQsAQVOlgRENAPxEEQfHBRGDnYca7OUUGJzihqkYi9e2H2BcCMQrsYtbFSPfHKjzhpCbI9qcd7U4gRiJGKJLGacRbENJxLszgAmtO2JouKWBxzCoAkIMTDDpgPWccDYXEdhpqDoMWZGoDWpx+b6HAHaYI4U/31P+L6HCodledY9rUt+NvmcRWemLM7mSKjifxt8zij7SepxVEhArAWjHmzHgcDGuceD4XEdlrVPHE/1xAP4n0xByIsZOHQWdZseLHxxWTjyzh0IsFXHe3xxaPWcSNEdcGgOjMCdsXDMicDdmOs+uAMxxVVMTcx5wZAPlY4UqRStjXMZgBTJ3BFt77R43xg+J8VdNQLLCwCxlYF+4oBIskT44arR7juVNyKmiSdmvpnY35dPHCDj9YqHOge9YSShuPRTtG/eMRjkyrlSOvCqtm29kMg9OhqqiKlZu0YWkSqqoMc9KjDTijMtJtB0se7rgHRqt2kHeN46xhbwj2hFYqjKUqkTG6EgS2hv1g333g4aZ8o1JwwDgqZU3m0x+m+NktaMH3s+WccepRKvRzFZqgYA6nLASRp1KLCZMyIttje+zue+1ZcVY0tqZGEyAyNpaPiJ+OMGaoXSjBSajmwM2fvSbDYkna8YO4XVr0gq06jqS86AR2ZdjqPdiYmSZtAOMsU3fFm+WEeNo+ijLiMUChfAmS44SyLUULrOlWBgM0E2QyQDBgycNsb2cziULlxzwn47mhSgMdIYMxa+nuFbEjwIPww9NQYC4hwqnWBFVFcf7hMcpHQ4HbQlRhvYriNds/UpkHQCVqKxkArqJqC1r6RaJnH0bThFw2gKGZYfhzEw3RwSwE/lbU0eKeOHdRrYiDbNMleiLgYU8V4lSpAK7OpaD3F1E6SJGxifLYHDDn54z3tVOlBLBSTq06ptBHukWmf16Yc3UbJxpOSTGfDswK9MtScMVZluCslfwsDsTaCOowTRgqG5ET/TCL2ZzohwmyVFgzqkkEETzI0frjQZLMLp8mYf9R/fGWLI26LywSLqdMRtvi/h6/ep5/Q4FqZgT1xbw6rNenG2r6HHRsx0B5/8Azan8bfM4oGLs+fvan8bfM4DzGZVF1Hy/WL9Bim6VslK9Ivx3AeQ4gtUSu3Ly29ZtirPcXCPoSm9V1Cs6ppGhWmGZnIUTpMCb4SkmrG4NOhiMdwJks6KgJCspWzIwhgd+RII8QSMEqfCD0xSafQmq7JY9iL1AoLMQALknGY4FxmpmMwGVfuxq1nVIuq6VMbtq1W8+mIlOmkXGDknI1QOJdoeuKpx2caGYPn8wFsZ02uu8kn5RM4y/EsyiB6jVAxEBRpAbQbkDWdM90XgwJgGbN/ajItUpaqaszCAVXcrqmQOZUk/zHCDOcN7AUy/dZxUszajJ06VJ2LAKxIH5j0xzZFJvXR2YXBK32d9lc89Ws5OvstN9QgMxdWF4ANg2w2+EmUuAAuC/eCmQt9K9BE3PnjuWk6GG0eg0z8N8WZ3jHZoxAJIAJEbEiQCeRv8Ap44EPd6Ljm/cZCCadWn6EgMD/wArG2DfaTihHZqjXLFjB/DpIF/Em3kcZjgPDXde0qnSpAgbTIsfEwRtPLfbDPiRNRMuFUamoiTBMgWiJ2EE/wDNfFqajtkTx8nSCMnRoMru1FFdR3iqwSCQdUde7NvLniocWpmEAUuNQYrbukDS6kxpkGNPKT4YAy1Z6NOm9UdpSqU2RpBA7rsFBk2iJ1HlO8YjT4cjB2pk/lYsfd1e7G2qmdgfeEDzwp2vkuhwSdxfY5zDTTeoqLIghjsmmIC+Cnp0OH2V4i1RFfbUAYO/j9b4xed4jURQCNGlSLQy35gMpB9Rz3wa2balkMuVdTqAhgQRJOoKvUQdJ8jhLKnFtehSxStJ+zQcWzgWkS9Q0wSBqUgG52BNlnryx8y4nxysuaZkqVwqMEBLN3SVlQepJ21TM+N9TxPiZ+wUqrOqlaiq2r8ZBIgT4Am8zp9MTVHbZeqQ4l31BjI590MRubbDqPLA57v0Xjxppr2fQxnvtXDkrEqtQgwZgFlYqSp5XWR0nD3K54vTR5nWqt/MoP1x8jXj+nJUKVPUrUQ6vtDHVJkc7tj6xlo7NNO2hIHhpEfphYv3sM+NwhFv2EBiTjNe3mXOikRq71QUzoJtqDQYHvA6SIPMC98aSi8EHpJ/TAOe4nT1JTvKV0OqwXVvckiDLEACSYw8z9GWFbsQey7dmGibFAOnMEg+vrh/kWgG1i3wmALDBeYylOnRKKgUWCKoi8iAAPjimvQIy1UJZtDCeY7hkjxmTjlScJ3ZvJqZbOCuEf59P+L6HCTgDk5emGmUGgzv3bCfhGHXB/8APp/xfQ4707VnG48ZUVZ5fvan8bfM4Eq5bUrLtqBEgAkTzg7nF3EnPaVB/vbnf3jhbnMyVWxILSFvcdT/AF8cZzypJ2VCDbVC/wBmqDLXdQQyaYZgIBh2CFVG19fhHkMC0qmrMZpatqVRqlP3gNTI40+MBNQjoThpwPuoWWwZyAYvFMaRp+Or1wLxjh9Nq1Vyx01FUMnegVRpIcTYMUWLY5+VYzqe8hTwHiZ+1aW06awCgyoYFA4SwuR3TvcahjUMt8Yng9Cll81NRkVaYqdmzN+KBeTuQpMDxBxpsvxRaktTIfYEgns5PIHn8P6Y1wzqNGWePyIe01MHK1QQCYGmZseRti3gmXRMvRWmIXs0bzLKCSepJ54W8azxdUUTpcsQdgwAEEdOe/WcF8JqH7Pl4MRSp6lgke6PiDhRyJ5GE4NY0hpGOjA7Zm9tukT+uJfaTG2Ojmjn4lxxmfa3hYzMKW09kSysRKiFhiw5XsCL254dZ3P6UJUXiFE7sbD9f0wqzT62prMhnBaNiKY1aV6gkDAslO0XGF9mao8Kz9PSvaMyi8LUEgKVG1QxYsPQ45xLh4hBXzNcsQzNRDLebxqWyEjcDUcan7RqqdB2Kf8AU7E7+EYW8TyCA1KpOpwIFtgZ1R0kSPXricmWctLRtjxxjtgWar13KhaRD6lpqvNdhEX0qFJmYw29oc39nWlSMGKJVXMglog+EHTJvIgYd5eomlKgjW1NJPUaRz8cElFqRKAj/eoOxmxO98ZxSQSycmrMPXzD1eHpTOql2js9ODJWmmkrB3ZdTG56HCmjlOIVRHbJGlRLoAY7mmDo3GoX5Rvhxx/M68y/ZgHSBSQDnpBlVHnaPFsEcPzhCt2h7qLIB3toPy1W8OWO6EuKrsw3bYqy3stXAXts1Vq61HcVmCQ2nukk335Rtzw5XIIlOjQZh2VNy1Yi4BmdAC7CdK9b/HDSlXIpBlQsV16QLmxZVMbwDG04+e53j5eF5BAvISREz46pPxxw55u6R3+LheXbZrPaX2moNRCU6VKqsg6KiSqwJBCggTfGKz1Y1IsFA2VBpUdSFG2KFrzup8xY/Ec8WlwBJxzSnJvZ62Hx4Y18f8lC0CabwNxA9YH6nH25U0iPygD0t9MfKPZzImvmKSctQd+UKneP66V+OPqj1r7wOoFj1jGuB1bZ5v8A6TtxigPjFIuoAqGlpcNqF+6sahE3mSPh4XW5Wi1esK+oLTFVbXksbRE2v8ueK+N021iotVQjqKbBuqlqgKjnMkW/LttHOPZ1slkfdlu2SoZkDUzpYgXELy8MTO5TMcaqCo1gOvR1Di3iGg/LAPFswURim1QohY7JrZtTeYCwPE4T+xvtHUzNZg/Z6QA66Q4YkuqmQ/gR+mGfGeO0qJCuWLJ39IAgliQpLEiI1bTz8MOW2S4uMqJZKj2ZdBsNLDr35n9Vw14QPv6f8X0OFC5jvsbHu058yC246Bxg/guZP2ikCBdtx5HG8JUqObIrlYq4mT29XvAfeP8A/o4zvFs3VFQwLXVZssKJ7rGxne3W+N1xHLA1ah0/jbn4nxwDnuFCooEXU6ht0IIv1UkTjnyfLRrjlwd9mT4PnXNA0qkQoldJkTILHVyOpxYcpw0yqE3DHvKOcgwSIPjy+HjdfleGMtTvUmQMxQ2IHfFz0AAUc+WDsgpQQNg59GAJA+P0wmtUROb5chdxXhbGD2alm1H3zAlNJbYcgPOBhtkQKNIUwLj5khmPnAIwTVpDcbkjl8TPwB9cB1ssa+YCKYFNCzECT3gVAA8nGElX4E5ubA+AKtVtLL93QBVdR1SykAQBYKIJHkMaGrSU8z8DH0xCitOihAje5YiST9IsPLA9Hi1MuqsBqcwtyedrA7YFkgnouSk+weplQpMOduY/TfFtHLiSCRI6nriOdyaFjNZQVN5XaI5g2xdluHgmO1DR06xHI7eeG8sieBTxDhwqBVb3AQxg7kbA+A39MDZqiEbXstGmQq9JK7+PdPrhjVq90NvIn+/hgKuoejUHNgfWO6PM29cdK6KjoEyjyaZ3LU6QA+JJJ+AHri/iNMCjUPOGb0BOLcjldMD8qIs9IWG+QxzidOaTr1Uj1ER5mYHiRg9FN7JL2iUkVVltFMSCLQgEXI/seOINWrrTYvAJstxz52JjmT5Yv4rnKqOFpiRA2luVwbYqGaYQXmyMQrDnZeniR8cYwmpSohxpC/J5QEavda4HUTtHRuc8wLc4DZC1NzUaWeBfaGi1udxtzw24sJNSwARCojnBaQehApgr4tbC1MswSmqAAuwEjcTII8Ij/px3R6v8mctuvx/sb5Ut9wVPISR4lCR+jYRZn2PFaq7UXFMBypBBZSdxogiNxI8bY1bgKRTpxKrpHRdIEk//AGKf/GKOD1FpZUuRyeoeZgAnnzOmfjjnytKNs3x5Jwfw0fO+IZJqNQ03K6lPvKZUjkR+2Bay2kmf35Wxos/lRVfMkqQaRUTTNtTSWDSDpuCLREnphRk84iAlacOVWWZtRBuZWw/CIjx5443D3Z7cczaqrZofYnJlab1uTnQCTfShufixP8oxpDW2/of0wn9hM3/wrq7AAVWAAAtKrUbflqYx54PzmSrGdAJXxZALTHORb6YrnWkzx/IjKWRtjPg9QVKi2BA70EdNrEdSMX8Zpr2tIMoZTmJIIBELQqNcHe5GI8FoKilgpB0gEm8yyieh35WwXxmgTUpwNjUY+S0ivzcDFp3siCpkOHpTVRUCKg0KYVQCSxB5c7DGE9oWfMVqtUAaKTgaW7wJ3KmG5KLxH641HG6FQ5emtNGbSs90e6wVYJO0QT71rzeIwpfhLZfIuHILFyxiIMqYFgJ6fHCm9pM3h7fsOydJKQKqsSZPKTsSY32HphxwJgczStHe8ehwqqcWQOF70HnHofEYdcEZftFODPe+hw1kj0cjjLtkeIZsCtUkj323YDmcUfb/AOEDbfrgXi1KK1UmI7R73Md49BheyjrzMRawI/MN/K2OeXK3R0qEaGz1QJ1NA5mxiQRNtve3wDlMwutl1pJMwGBiVtPmBI6xgoAFJYWIMQSBAidvBh6HGbzfsxTq6yrspIpCAAQOzEr57xjSOlTMWoOVN0O2zg06mZQDYGdhBkz4DE+BZYFXqgmKplSOagWPkZt1CjGUX2eS762MOaiwAIDBRAJk6SG/bGm4VxdadEIdkZkUDkgYhB1PdAxTWgUYXUXY0qU6Ys1+ZGkfUQcDdmhuKa25lVHoYwNmOPpIAJvFibbwYN7zbAD8VWdXZmBYFgJ9ZjHO0bqP1NAG8UHp9B4YnSvzSBzg4Q0syS2mN5JYBtInlJMMdrDEzniSdLF5Ag2A36gX5dMNC4fcFNWO5UKkhnUpNwA2oR194+owRSPwjlH6jCqe04hFyqxVcC86VSFPhrK8+WH7OpAIphZ3MBY6A3j546lk+opQo52wWJ/IT6ROAOMGezAhprUiLwLOCDbc2t68sX5/IF3pkEQjGTzKspBA0z13Novhdks4va0qRQylTTDG8qhgwNhF/GcaSmqJjB2aatXAY3gHq5+XLCfjphDUDEmmNJBnvLqVjE9IODK3EqYMM2gzEEXMj4mL72xVm84OqsIa3IwNuhmIvHxxywbhLkOUbVMWU6rMGga2qUiSACbgsdJA6mpHwxdlKxHZWINMm0QY74IjqQP1wpyerL5tqdzNI6Z3E6WKnqQqkfDD0ZipaaYLAbk72iPCATYXvjpXkfVEzwf2v/qopqcTk5gqJswFzDSdV4vcFFgflGCs7nexy3fklFQMNgTaYEwLyIEeWEGUqOmYFGSG1s5JmSoTVuByJH8uPe1mZZVCECahDMZJ2mFj8O8k+NueMsmRTo6MeB80DezeZc061METUUFjJ7zPVI0kbMsVDNj7vwxnqYttG8jytGDOH8SagSw72rTqG06TqEEbQfPc4Ap1BHrHziTvbGLdxPWjDjNv8Gu9iawIroVRv8p4YA7llMSDfur6Y0IzShgFXSdM92NxYggGBtz9MIPYvLaaL12W1R4BaAuinK6iTy1M/nAw2GZKwLteBpTTqteLHSB+aR8cHGjyvIaeRtDBc44p1CqljKAQQB/moZJOwvFuhw8qZtaj23UMrKbMpYpZhykXxkeO52kqqMw5ogxBAVu8CrdZA7u9v3fZTOVGqaa9PRUWAT+eCO9I323+VwN8aowkvj0FZSrIqjpI/T+mFPtID9jk/wDuCf5nHy+WKs1VhK33Xbd+NHe/7ATzxneM5+madOmEfWApYlm7OiDrmnTpmJJgAsb335YGm9mmOK5IdZLiQhdTPamojvx7ovaAfn44Yez+fnM5dVsNdxM7qbCekcuuEFEoFQliZQE8gJVd4kxf/wAYP9l6inO0NMQalobwY7HnyxyxXyX5Il7GXHeIoleomtRULsFDe6HckorbxqPOP2wFw9qw1DNmkO8dOhwxCwO6x0DUZkziPtvUpK9RjRpPV7QIpcBtOpmgsPe0iGMDp44ozmfZKaMtJVQMJOkEhNJgGn/pkkKOYAPhjeTSZUeh3mKg7K3JmHqLfM4X0hpn/cT9P2xxs1qXVI0vBsZAiVMGxIsD/N0x005Kz1M/ERhdy/g459sE4ggSix59mF/lv/24nkMiCrixIY+fLEeIrKGfeaEjoXIVo62k4vyDDVUB5aTYdS+KfVFYXUitaCU+6qXM7ACCRuDe/PC7LZCqj1C1XXqQKoKIolSdjNjc328sNcxnkUgTv4wRPK/hhZU4grGACRbU0MQImwMC/jtbnjNNo70kznCizWr0Cg1kowIcaIEFirbzPKNsW5riyITPcQBgpYDvFZJEDYcreuO0M4NWm4mJkWPjgd+A5R5ZqSEmY7xvudUAxHURhrfYnGIh4NxwHMio5VUhwwZgCe0hpVVBZzqA8LeGNS/F6OkntluCLD8No7p3OKKXCMuoPZhQLbEiwHJd4xNOA0ie0ZdQ/K3ujuxN+Z+mKbQpRUnZeOI015sVgAEC5Ai5FpF9o+GEfFuKJUqrVoy1SmAZYACQSQLG4gkenXDheD0h3SvPeNR3F7tCi/htgXifCalHuUELq2oyWEEuQe9NlA0nznAgUUmX0+JrWUMp0kiSGYwpJ22AInnPw6Jc5x0IYCOTvAQ90/xGxPkIjnecX0OFV6agMyDSDJU76mJOwsZbn4YoXilakJBediCtt95b3v7vhey1jF+QXN1Kwqpq1AHvWB7wIMFyJ6Wk4aPnM2xhta8mIA07c2IuTzjHW4hUeD2rE9CFt+h5fHb4NKfEO0TSXKN+axi9xB+Iw2/saNNCfN8Qhsv2D94nS1Rm1FladTXiAqyekLhZxzigrVSyzoFkncj8xHU4a53gaJRLGoahjs6YFlU6bWuSdCxvjLVQeRjEuqOnxoL9x6ux2MSdl5+bdB4bnFa0rxzO56DoB8/hiVLc+G/n54ku5/v/AMYluujsr6m44Dxv/hqKaSdKhbaSLEgSvK374L/xvvR7mnlYAnwIMscZb2TI+06W9yoINpAYe4T0uY+ONLX4eFRwiXYbkKFtsQxJYcwT88Ps8nPGMJ0xZ7RcFq5uAuk6dRUGxvBaTfkv6YN9iPaGpmK0VG1dkgCk76SzkA+W0zfHDmAgApsoA0mSWLttI96x+EeGOcG4a9F8xXXR94AyjrdmKgD3Ym17ziouieacHF/wU+0fFGFOvoZkKZg3Viu6VBcgi3dFsIM17Uu1JMsICBgKj2LVCGcqxbeO8u8m2NNToJWFfUFlovcAvBqapDCI2+OM57M+y33har/pwSncIlrIGJ7vImOVsClo0i4Jb9DarljoQLGoU1nUCRdFMiWEzGD/AGPX/jssQLdoskDnoaSbzyxRnMmpN9Mk7LM7Cwa8GR0w29kMjpzVBiTIqD8MDY2mTNuZxCezkk9Nk/bTMkVDBEDMtJAGpRoqESDY94Dxv1xk+H8cq9pWqWanTFPWveDwwYFwrdNAkePScaT2myy1amYVzUWargFLAjURJ5WPX05YzP8A/NaGFRq9ZwCFaBBiZ94RYcxGNJJNuxY2lE1+TzVEoBSAFPcQIEm7iOUE7C0PgseGFHB+FU6FEQ0qWLKWIBuTBHn+9sNVqCNx6jF0cmSuWiuvSBueRtgek33lVb95KYsYtNQG/W2IZbMdoSwMgExHhYeu+E59qKKVKqnU7mB3AsCJ7pZjH4mk+GJSdseONvQXmM2qGQX2N9JIEWu4IIsBtih80h7MoR7x7otflOs7x09cQy/tBSqMsgJpBJLKCAFjurpM+M38sMxlNSL2Li7SNEayp/CQe8J52xLR2degf7M1SBTQkiQ1Qkm8j3WJMbRYHflGJ1K5FiKYvE6gAWgk7+XS98ResQy6u7qPZrIG4JlQinSSZibTbEMxwjUNJUIvQrO21jtgarsErI0ONnvlbMjmmbsEBtG0BtxBI8MMKOYJ0uzlmA2223ssn5bYU5n2c7RdBrslIX7NEUC2wkXib+eGi5dBEhi0bjY/AeGB16D9Nh9ZmYhlqEDkIBB/in6Y9VzD91e4eu58zaOgO1sBrTQCRvHUAx0jEhmj09efxxNj4Mr/AMPJYsVvMiGcRP8AzX/TFaVu+KZALgExadNr3xfSzZEhU2/3AAeQP0wWralHaQ0HVJGmSGlbeEfLCLtoUVOFUNUOSpYSEUyu1zpuJtPLAOayFNGUUevO0eZBEX5W354OPs/lXYMGqFksIqt3ReyzJi/pi/NcMSILsvQ6u9fkWMgi+7Y0deiLaFrDtfu6jEXR0K8iPxSoiZMxjNvQLVGDDSdbAj/cWMgdRJ38sbqhwp0AKrMHcsS0Dx2nygYW+0FAI61gshyptealMjnznSBz2OF2jfDlcHQsyHsYVUNXeCTdFgm8x3iY2F4HxwYuSoUzApKYFme5YnpNjFthGNDmwXIJYIh93SFOom+53MbAHnjlOiNPfVbGVJWGmDdivnFsJ1ZDyZJdszQ4QNLGlKSCxQRAMSShN45xtax5YPy/Eu0SZHe98A+6xife67iOWKc7lswAwp0VlrFhUTSQQRBsGFjvgHh5qUi5qUafZlVAAaWmwmfjv0jfBxtESdrYwrrUYQiqqwQWJBqA9VIX54Op5ZgVUMzljBMKJiIgCNgD+u+B6/GEpMUWmxZdMmW0CdhqAMzPn6YXZjiTuxMOLSNNNyAthqIJDkDy57HDWOX0MeaCeH8STtqlKnqdmEoII5FWkbAKum55g4Dy/FFo9osqSWuTeLAAHpYRhbw2u9F3cghnI78le6q+4CzCxLSfEcjivPs0sxcMYLKodXIIYDUTJJuxN+g6Y1h47m6egllijR5XPU2DGovwYjvSJgEGCN7kg+mHHs1xEPmssNOka1gSpUe+bEXO+ME6t2YZRrbcl1HM7BpifLacOPYWrqz2U2tWusjeGkgRfEz8eWOn6CMozTNDx+nUp16zh0C9s7SVJ0iSCQJ3vvEYCo1hQpsa7oWBJJVggBa6hkne/l64l7RUteZzIVlJFSpKhW2DGdWoaZG+8YBq5XSoUmkCwM7bx3SNIJIIGx08r4zb2yo7RTmDRqsTUhWY+9MlSOhGoyfKPDHTla1emQMwtNbj8GoLGzMAIJaRblieX4NSa06o/FGk6RtM28eW+CcrlJBZXUho06B096XLGZIna0YFOujT9NGPznDa6Dsg9SqCe4paoy9IKBveta0YHydNkdlqqlrMChkesR64+iLw9JFha/fXUQTynn5+mB9KK4QmzyREXIBsObGJ8gMX+o6KRmlyquoSmdLHVzWAOoLEkX6xY4ZpwhQVfUVcQdtXePMGN5w2bh6liVpoEI6GNo3wR/hxpw2oLbYM0nkIi3IjGdtmjkZ5eG0GKS9fVSbujtCArAzKiDEHbl8saPJNqsWeoIJljqaeYJ3PlGKW06pO4Hh9Ix6miCWVORmBc+QwOV9kNP0dzPDqLtreZA1SS2iBF94i4scXUcqgFuUCNo8IxJcghI3keG2LuyAhZJnnHxudsLoW/YKMppk3YmALjlbnc48mUc72te8z+2CShHiPP52t64gqgEmCTtI6DpgsTVnFO1tIHTw8WNvMjFWYYaSWBYSJCkSbgdAOc79cRo62B1DSZt5ddU/QYjme6U7rs1/dElRa+4t+22JsfFr2XdnvpXQOsgeFo2tzxKi6qdOoMYEjUSfPqfliCKZMqIj3i0mf4TeMXACPHy3jyw+RVCitxKpTqENlqrgmYQCG5GXQzHMT1wl4rnsxWUqaFWNQKST3VBG0LEmTJO2NRVVolSsi+m942AY+6Zi/LC/KcRLEipKEyEBOsyDeTsSPW840U0ltFQxctoIyfFjoWnUplGRJAExYEiBEgADfwwsqcddTPZNtqZdUtpGzQBCgX3GLHqUVqmTUWzAd5jKnvAzEEhmcXv5Y5VyaSjrVqK42bT+LkBEAiPL6Yi1Zs8VR0tjfIZXtAGNiwDAX2N5liAfS2OZqmGIVqa1YmNLJbwJsR8sKeD+0pSoMqaSy5bstBOgPGplh/cUmTC2BmBfGrp1DF41RflfHY41s8WfJOpAlLIhNdRKRFRtOqCGMLtZiRI+GLe46tJ76XWzAqed4sfAWxcqT3hI5G/8Ac4W8W9paVBVlu0YtAFN1LAzfukwAOckb4EnN0tkXR2uy5gFYUx7hZQQWuCWB2UzpxkuJKEemCrj3khgoBIuV1Am8R+mHdTjNIvAo11JGoadImbkquo6vhhb7Q59KppuobUsh9SxIKkTEzI5+WOjDGcJpyWjObUlSYpzlwyhYWbEnYDmQRvvG+NL7C5bTm8rb/VBnrKnGaEOAxYKuvQWJve8k3IMA8saX2Pn/ABHLd+2sDTEWgxfntiPPlcopG/hxkoOw/i+WjM5jUWINaqY82Np5jwwLRp6R7kTF5Bw19oP/AFFb/wCV/mcZivxZpgKo5SJ+pjHlytyZ6UUkkPKSQOXhv8+WLlzqKBqB/wB1xAPM6jynCHLZ9vuxbvAzbeCYwyZ9WkEDcHmDPwOFtDaDxXpna/MKSPWPXCHiXCu1qqy1ygB1BDpgGQReQYnlhtRyKKTCgCIjleP2xcMhTXZV9BNj1IxalQqRPKMoAVqmtgCZFgfLkN+uBatEarGZ5SfPl++DKWWAMix6/t0xTWJAJkyP75YQvZWcs0bW8Wx2gmr8MECJ3j6EYgtYlon+4x6rUKqoH97YLDaLCzAmCbACLRbnJ5m0+WIK7mAx1WmYEEzEQNsX0U1CT08McK94CdpOALIrM2A9dscLODyInkLjyM4k68/H98SKbGTe3hgHZEZcu2oO4ZRaGsPNRY/HE+2he8RAFzzt4c8LswfvQu4j549UywA57Wm8eU4qjLmxgawIMEDxbr+hxBatveLc+7eL9cL6IksG7w+73vuAb+R2xV9qIUKAAIHywuKEpNF54rTYMdLwGg6kIEjnLETy264EzfEKjWWmFFiWFzIiIEgg23v4Y7VrNVUrUJZbWk/rGIVMuFUkcvph0XDK4uwdakMtNjraofuyUYEFoY28x12OBr96GCm+4bTI8ALemDMwChUK7AsY1T3hN7HlucUEH3SxOxvc7YzlD2d+Pyb7A1zABRlftG94nSYVr7HmIONPl/aJxrVaaHRpAeVUaiO9q1G6zeRfrhRl8uBBE3i3Lp9ceqU5O538uXhjW3FUjiyzjkyJzX2LOLVKrmK1YMp5ISqx5A3+OF9LKpISnVRQb6u0NOADJURME/XHuGmS21iYsPnE4OcxJ/u2CMsmOVplznjnDgo6A4dh3RYyAHqFmjaQYAUb+MYilOobLDBTEMQ0bSAbEeuDModaX5GLSNoj54lmQFYQOfU+B6xyxv8A1uVaOCXjY5PoWZjIuWXuAAMWYSDeO7fwkjbnh57E5hf8Qy4n/UEDYzDWjaPHA7IIJj+u++GHslll+35VoGo1Fv5KSMYzyvLJNmsYqEKP/9k=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28575" y="-982663"/>
            <a:ext cx="2857500" cy="2057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sp>
        <p:nvSpPr>
          <p:cNvPr id="5" name="AutoShape 4" descr="data:image/jpeg;base64,/9j/4AAQSkZJRgABAQAAAQABAAD/2wCEAAkGBhQSERUUEhQWFRUUFxcYGBcYGBgYFxobGBcYGBgXFxYXHCYeGBokGhQYHy8gIycpLCwtFR4xNTAqNSYrLCkBCQoKDgwOGg8PGiwgHyQsLCwpLCwpLCwsLCwsLC0pKSkpLCksLCwsKSwsLCwsLCwsLCwsKSwsKSwpLCwpLCwpKf/AABEIAKwA8AMBIgACEQEDEQH/xAAbAAACAwEBAQAAAAAAAAAAAAAEBQIDBgEAB//EAEIQAAIBAgQDBQUGBAQFBQEAAAECEQMhAAQSMQVBURMiYXGRBjKBscEUI0JSodFykuHwFTNDYiSCosLxNFNzk7IW/8QAGQEAAwEBAQAAAAAAAAAAAAAAAAECAwQF/8QAKhEAAgICAgIBAwMFAQAAAAAAAAECEQMhEjEEQSJRYXETMoEUUpHR8AX/2gAMAwEAAhEDEQA/APpWbqN2jwT7x5nrisVG5sfU45mqh7R/4m+eKTUwhFwqnqfU44cwep9T++ILVxW6zgQFxqn8zepx41G/M3qcDbc/78sd7Q4oLL5b8zep/fEBVabM3qf3x1FnfFiU42MYVhRxle9z/Mf3xWgb8zepwYPPEDVvtbBYUQuROpvU4oWs3VvU/vi18yBy+mKGqjDViZ05szGo+p/fE1rH8zep/fA5cdMeV8MVhms/mPqccNU/mPqcDpVjHicIdl/2k9T6n98cau35j6n98UhCdsTXKmb2wDPdo35m9T++JLWbqfU/vj32focXEQMSFFXbHq3qcdWofzN6n98e1zjjLe2AC05k9T64ic0erepxVVnENeHQrLO1PVvU49rPVv5j++IE48KnhhAXCqep9T++OmoerepxSKl9sSFTE0MmHb8zep/fF3DqpNVO8d73PQ4o7QYs4efvqfn9DgQEM/V+8fwY/PEEYRtjmeX7x/4m+ZxWkRi2IsW5xaEH9cDFcSCnecIZaAJxcgXoMC6I2/v4Y6tTAAWqgY6y4EFbFnbWt64BkjjwHgcdSpyJ+mJFvLABWaMzIxA5YYv147qwWKgU5TpilqUdMHareGEmZ4k8g00DAjVJYC3I/EXjxGE8ijtjUb6DVScWIkY5wvPrVQsAQVOlgRENAPxEEQfHBRGDnYca7OUUGJzihqkYi9e2H2BcCMQrsYtbFSPfHKjzhpCbI9qcd7U4gRiJGKJLGacRbENJxLszgAmtO2JouKWBxzCoAkIMTDDpgPWccDYXEdhpqDoMWZGoDWpx+b6HAHaYI4U/31P+L6HCodledY9rUt+NvmcRWemLM7mSKjifxt8zij7SepxVEhArAWjHmzHgcDGuceD4XEdlrVPHE/1xAP4n0xByIsZOHQWdZseLHxxWTjyzh0IsFXHe3xxaPWcSNEdcGgOjMCdsXDMicDdmOs+uAMxxVVMTcx5wZAPlY4UqRStjXMZgBTJ3BFt77R43xg+J8VdNQLLCwCxlYF+4oBIskT44arR7juVNyKmiSdmvpnY35dPHCDj9YqHOge9YSShuPRTtG/eMRjkyrlSOvCqtm29kMg9OhqqiKlZu0YWkSqqoMc9KjDTijMtJtB0se7rgHRqt2kHeN46xhbwj2hFYqjKUqkTG6EgS2hv1g333g4aZ8o1JwwDgqZU3m0x+m+NktaMH3s+WccepRKvRzFZqgYA6nLASRp1KLCZMyIttje+zue+1ZcVY0tqZGEyAyNpaPiJ+OMGaoXSjBSajmwM2fvSbDYkna8YO4XVr0gq06jqS86AR2ZdjqPdiYmSZtAOMsU3fFm+WEeNo+ijLiMUChfAmS44SyLUULrOlWBgM0E2QyQDBgycNsb2cziULlxzwn47mhSgMdIYMxa+nuFbEjwIPww9NQYC4hwqnWBFVFcf7hMcpHQ4HbQlRhvYriNds/UpkHQCVqKxkArqJqC1r6RaJnH0bThFw2gKGZYfhzEw3RwSwE/lbU0eKeOHdRrYiDbNMleiLgYU8V4lSpAK7OpaD3F1E6SJGxifLYHDDn54z3tVOlBLBSTq06ptBHukWmf16Yc3UbJxpOSTGfDswK9MtScMVZluCslfwsDsTaCOowTRgqG5ET/TCL2ZzohwmyVFgzqkkEETzI0frjQZLMLp8mYf9R/fGWLI26LywSLqdMRtvi/h6/ep5/Q4FqZgT1xbw6rNenG2r6HHRsx0B5/8Azan8bfM4oGLs+fvan8bfM4DzGZVF1Hy/WL9Bim6VslK9Ivx3AeQ4gtUSu3Ly29ZtirPcXCPoSm9V1Cs6ppGhWmGZnIUTpMCb4SkmrG4NOhiMdwJks6KgJCspWzIwhgd+RII8QSMEqfCD0xSafQmq7JY9iL1AoLMQALknGY4FxmpmMwGVfuxq1nVIuq6VMbtq1W8+mIlOmkXGDknI1QOJdoeuKpx2caGYPn8wFsZ02uu8kn5RM4y/EsyiB6jVAxEBRpAbQbkDWdM90XgwJgGbN/ajItUpaqaszCAVXcrqmQOZUk/zHCDOcN7AUy/dZxUszajJ06VJ2LAKxIH5j0xzZFJvXR2YXBK32d9lc89Ws5OvstN9QgMxdWF4ANg2w2+EmUuAAuC/eCmQt9K9BE3PnjuWk6GG0eg0z8N8WZ3jHZoxAJIAJEbEiQCeRv8Ap44EPd6Ljm/cZCCadWn6EgMD/wArG2DfaTihHZqjXLFjB/DpIF/Em3kcZjgPDXde0qnSpAgbTIsfEwRtPLfbDPiRNRMuFUamoiTBMgWiJ2EE/wDNfFqajtkTx8nSCMnRoMru1FFdR3iqwSCQdUde7NvLniocWpmEAUuNQYrbukDS6kxpkGNPKT4YAy1Z6NOm9UdpSqU2RpBA7rsFBk2iJ1HlO8YjT4cjB2pk/lYsfd1e7G2qmdgfeEDzwp2vkuhwSdxfY5zDTTeoqLIghjsmmIC+Cnp0OH2V4i1RFfbUAYO/j9b4xed4jURQCNGlSLQy35gMpB9Rz3wa2balkMuVdTqAhgQRJOoKvUQdJ8jhLKnFtehSxStJ+zQcWzgWkS9Q0wSBqUgG52BNlnryx8y4nxysuaZkqVwqMEBLN3SVlQepJ21TM+N9TxPiZ+wUqrOqlaiq2r8ZBIgT4Am8zp9MTVHbZeqQ4l31BjI590MRubbDqPLA57v0Xjxppr2fQxnvtXDkrEqtQgwZgFlYqSp5XWR0nD3K54vTR5nWqt/MoP1x8jXj+nJUKVPUrUQ6vtDHVJkc7tj6xlo7NNO2hIHhpEfphYv3sM+NwhFv2EBiTjNe3mXOikRq71QUzoJtqDQYHvA6SIPMC98aSi8EHpJ/TAOe4nT1JTvKV0OqwXVvckiDLEACSYw8z9GWFbsQey7dmGibFAOnMEg+vrh/kWgG1i3wmALDBeYylOnRKKgUWCKoi8iAAPjimvQIy1UJZtDCeY7hkjxmTjlScJ3ZvJqZbOCuEf59P+L6HCTgDk5emGmUGgzv3bCfhGHXB/8APp/xfQ4707VnG48ZUVZ5fvan8bfM4Eq5bUrLtqBEgAkTzg7nF3EnPaVB/vbnf3jhbnMyVWxILSFvcdT/AF8cZzypJ2VCDbVC/wBmqDLXdQQyaYZgIBh2CFVG19fhHkMC0qmrMZpatqVRqlP3gNTI40+MBNQjoThpwPuoWWwZyAYvFMaRp+Or1wLxjh9Nq1Vyx01FUMnegVRpIcTYMUWLY5+VYzqe8hTwHiZ+1aW06awCgyoYFA4SwuR3TvcahjUMt8Yng9Cll81NRkVaYqdmzN+KBeTuQpMDxBxpsvxRaktTIfYEgns5PIHn8P6Y1wzqNGWePyIe01MHK1QQCYGmZseRti3gmXRMvRWmIXs0bzLKCSepJ54W8azxdUUTpcsQdgwAEEdOe/WcF8JqH7Pl4MRSp6lgke6PiDhRyJ5GE4NY0hpGOjA7Zm9tukT+uJfaTG2Ojmjn4lxxmfa3hYzMKW09kSysRKiFhiw5XsCL254dZ3P6UJUXiFE7sbD9f0wqzT62prMhnBaNiKY1aV6gkDAslO0XGF9mao8Kz9PSvaMyi8LUEgKVG1QxYsPQ45xLh4hBXzNcsQzNRDLebxqWyEjcDUcan7RqqdB2Kf8AU7E7+EYW8TyCA1KpOpwIFtgZ1R0kSPXricmWctLRtjxxjtgWar13KhaRD6lpqvNdhEX0qFJmYw29oc39nWlSMGKJVXMglog+EHTJvIgYd5eomlKgjW1NJPUaRz8cElFqRKAj/eoOxmxO98ZxSQSycmrMPXzD1eHpTOql2js9ODJWmmkrB3ZdTG56HCmjlOIVRHbJGlRLoAY7mmDo3GoX5Rvhxx/M68y/ZgHSBSQDnpBlVHnaPFsEcPzhCt2h7qLIB3toPy1W8OWO6EuKrsw3bYqy3stXAXts1Vq61HcVmCQ2nukk335Rtzw5XIIlOjQZh2VNy1Yi4BmdAC7CdK9b/HDSlXIpBlQsV16QLmxZVMbwDG04+e53j5eF5BAvISREz46pPxxw55u6R3+LheXbZrPaX2moNRCU6VKqsg6KiSqwJBCggTfGKz1Y1IsFA2VBpUdSFG2KFrzup8xY/Ec8WlwBJxzSnJvZ62Hx4Y18f8lC0CabwNxA9YH6nH25U0iPygD0t9MfKPZzImvmKSctQd+UKneP66V+OPqj1r7wOoFj1jGuB1bZ5v8A6TtxigPjFIuoAqGlpcNqF+6sahE3mSPh4XW5Wi1esK+oLTFVbXksbRE2v8ueK+N021iotVQjqKbBuqlqgKjnMkW/LttHOPZ1slkfdlu2SoZkDUzpYgXELy8MTO5TMcaqCo1gOvR1Di3iGg/LAPFswURim1QohY7JrZtTeYCwPE4T+xvtHUzNZg/Z6QA66Q4YkuqmQ/gR+mGfGeO0qJCuWLJ39IAgliQpLEiI1bTz8MOW2S4uMqJZKj2ZdBsNLDr35n9Vw14QPv6f8X0OFC5jvsbHu058yC246Bxg/guZP2ikCBdtx5HG8JUqObIrlYq4mT29XvAfeP8A/o4zvFs3VFQwLXVZssKJ7rGxne3W+N1xHLA1ah0/jbn4nxwDnuFCooEXU6ht0IIv1UkTjnyfLRrjlwd9mT4PnXNA0qkQoldJkTILHVyOpxYcpw0yqE3DHvKOcgwSIPjy+HjdfleGMtTvUmQMxQ2IHfFz0AAUc+WDsgpQQNg59GAJA+P0wmtUROb5chdxXhbGD2alm1H3zAlNJbYcgPOBhtkQKNIUwLj5khmPnAIwTVpDcbkjl8TPwB9cB1ssa+YCKYFNCzECT3gVAA8nGElX4E5ubA+AKtVtLL93QBVdR1SykAQBYKIJHkMaGrSU8z8DH0xCitOihAje5YiST9IsPLA9Hi1MuqsBqcwtyedrA7YFkgnouSk+weplQpMOduY/TfFtHLiSCRI6nriOdyaFjNZQVN5XaI5g2xdluHgmO1DR06xHI7eeG8sieBTxDhwqBVb3AQxg7kbA+A39MDZqiEbXstGmQq9JK7+PdPrhjVq90NvIn+/hgKuoejUHNgfWO6PM29cdK6KjoEyjyaZ3LU6QA+JJJ+AHri/iNMCjUPOGb0BOLcjldMD8qIs9IWG+QxzidOaTr1Uj1ER5mYHiRg9FN7JL2iUkVVltFMSCLQgEXI/seOINWrrTYvAJstxz52JjmT5Yv4rnKqOFpiRA2luVwbYqGaYQXmyMQrDnZeniR8cYwmpSohxpC/J5QEavda4HUTtHRuc8wLc4DZC1NzUaWeBfaGi1udxtzw24sJNSwARCojnBaQehApgr4tbC1MswSmqAAuwEjcTII8Ij/px3R6v8mctuvx/sb5Ut9wVPISR4lCR+jYRZn2PFaq7UXFMBypBBZSdxogiNxI8bY1bgKRTpxKrpHRdIEk//AGKf/GKOD1FpZUuRyeoeZgAnnzOmfjjnytKNs3x5Jwfw0fO+IZJqNQ03K6lPvKZUjkR+2Bay2kmf35Wxos/lRVfMkqQaRUTTNtTSWDSDpuCLREnphRk84iAlacOVWWZtRBuZWw/CIjx5443D3Z7cczaqrZofYnJlab1uTnQCTfShufixP8oxpDW2/of0wn9hM3/wrq7AAVWAAAtKrUbflqYx54PzmSrGdAJXxZALTHORb6YrnWkzx/IjKWRtjPg9QVKi2BA70EdNrEdSMX8Zpr2tIMoZTmJIIBELQqNcHe5GI8FoKilgpB0gEm8yyieh35WwXxmgTUpwNjUY+S0ivzcDFp3siCpkOHpTVRUCKg0KYVQCSxB5c7DGE9oWfMVqtUAaKTgaW7wJ3KmG5KLxH641HG6FQ5emtNGbSs90e6wVYJO0QT71rzeIwpfhLZfIuHILFyxiIMqYFgJ6fHCm9pM3h7fsOydJKQKqsSZPKTsSY32HphxwJgczStHe8ehwqqcWQOF70HnHofEYdcEZftFODPe+hw1kj0cjjLtkeIZsCtUkj323YDmcUfb/AOEDbfrgXi1KK1UmI7R73Md49BheyjrzMRawI/MN/K2OeXK3R0qEaGz1QJ1NA5mxiQRNtve3wDlMwutl1pJMwGBiVtPmBI6xgoAFJYWIMQSBAidvBh6HGbzfsxTq6yrspIpCAAQOzEr57xjSOlTMWoOVN0O2zg06mZQDYGdhBkz4DE+BZYFXqgmKplSOagWPkZt1CjGUX2eS762MOaiwAIDBRAJk6SG/bGm4VxdadEIdkZkUDkgYhB1PdAxTWgUYXUXY0qU6Ys1+ZGkfUQcDdmhuKa25lVHoYwNmOPpIAJvFibbwYN7zbAD8VWdXZmBYFgJ9ZjHO0bqP1NAG8UHp9B4YnSvzSBzg4Q0syS2mN5JYBtInlJMMdrDEzniSdLF5Ag2A36gX5dMNC4fcFNWO5UKkhnUpNwA2oR194+owRSPwjlH6jCqe04hFyqxVcC86VSFPhrK8+WH7OpAIphZ3MBY6A3j546lk+opQo52wWJ/IT6ROAOMGezAhprUiLwLOCDbc2t68sX5/IF3pkEQjGTzKspBA0z13Novhdks4va0qRQylTTDG8qhgwNhF/GcaSmqJjB2aatXAY3gHq5+XLCfjphDUDEmmNJBnvLqVjE9IODK3EqYMM2gzEEXMj4mL72xVm84OqsIa3IwNuhmIvHxxywbhLkOUbVMWU6rMGga2qUiSACbgsdJA6mpHwxdlKxHZWINMm0QY74IjqQP1wpyerL5tqdzNI6Z3E6WKnqQqkfDD0ZipaaYLAbk72iPCATYXvjpXkfVEzwf2v/qopqcTk5gqJswFzDSdV4vcFFgflGCs7nexy3fklFQMNgTaYEwLyIEeWEGUqOmYFGSG1s5JmSoTVuByJH8uPe1mZZVCECahDMZJ2mFj8O8k+NueMsmRTo6MeB80DezeZc061METUUFjJ7zPVI0kbMsVDNj7vwxnqYttG8jytGDOH8SagSw72rTqG06TqEEbQfPc4Ap1BHrHziTvbGLdxPWjDjNv8Gu9iawIroVRv8p4YA7llMSDfur6Y0IzShgFXSdM92NxYggGBtz9MIPYvLaaL12W1R4BaAuinK6iTy1M/nAw2GZKwLteBpTTqteLHSB+aR8cHGjyvIaeRtDBc44p1CqljKAQQB/moZJOwvFuhw8qZtaj23UMrKbMpYpZhykXxkeO52kqqMw5ogxBAVu8CrdZA7u9v3fZTOVGqaa9PRUWAT+eCO9I323+VwN8aowkvj0FZSrIqjpI/T+mFPtID9jk/wDuCf5nHy+WKs1VhK33Xbd+NHe/7ATzxneM5+madOmEfWApYlm7OiDrmnTpmJJgAsb335YGm9mmOK5IdZLiQhdTPamojvx7ovaAfn44Yez+fnM5dVsNdxM7qbCekcuuEFEoFQliZQE8gJVd4kxf/wAYP9l6inO0NMQalobwY7HnyxyxXyX5Il7GXHeIoleomtRULsFDe6HckorbxqPOP2wFw9qw1DNmkO8dOhwxCwO6x0DUZkziPtvUpK9RjRpPV7QIpcBtOpmgsPe0iGMDp44ozmfZKaMtJVQMJOkEhNJgGn/pkkKOYAPhjeTSZUeh3mKg7K3JmHqLfM4X0hpn/cT9P2xxs1qXVI0vBsZAiVMGxIsD/N0x005Kz1M/ERhdy/g459sE4ggSix59mF/lv/24nkMiCrixIY+fLEeIrKGfeaEjoXIVo62k4vyDDVUB5aTYdS+KfVFYXUitaCU+6qXM7ACCRuDe/PC7LZCqj1C1XXqQKoKIolSdjNjc328sNcxnkUgTv4wRPK/hhZU4grGACRbU0MQImwMC/jtbnjNNo70kznCizWr0Cg1kowIcaIEFirbzPKNsW5riyITPcQBgpYDvFZJEDYcreuO0M4NWm4mJkWPjgd+A5R5ZqSEmY7xvudUAxHURhrfYnGIh4NxwHMio5VUhwwZgCe0hpVVBZzqA8LeGNS/F6OkntluCLD8No7p3OKKXCMuoPZhQLbEiwHJd4xNOA0ie0ZdQ/K3ujuxN+Z+mKbQpRUnZeOI015sVgAEC5Ai5FpF9o+GEfFuKJUqrVoy1SmAZYACQSQLG4gkenXDheD0h3SvPeNR3F7tCi/htgXifCalHuUELq2oyWEEuQe9NlA0nznAgUUmX0+JrWUMp0kiSGYwpJ22AInnPw6Jc5x0IYCOTvAQ90/xGxPkIjnecX0OFV6agMyDSDJU76mJOwsZbn4YoXilakJBediCtt95b3v7vhey1jF+QXN1Kwqpq1AHvWB7wIMFyJ6Wk4aPnM2xhta8mIA07c2IuTzjHW4hUeD2rE9CFt+h5fHb4NKfEO0TSXKN+axi9xB+Iw2/saNNCfN8Qhsv2D94nS1Rm1FladTXiAqyekLhZxzigrVSyzoFkncj8xHU4a53gaJRLGoahjs6YFlU6bWuSdCxvjLVQeRjEuqOnxoL9x6ux2MSdl5+bdB4bnFa0rxzO56DoB8/hiVLc+G/n54ku5/v/AMYluujsr6m44Dxv/hqKaSdKhbaSLEgSvK374L/xvvR7mnlYAnwIMscZb2TI+06W9yoINpAYe4T0uY+ONLX4eFRwiXYbkKFtsQxJYcwT88Ps8nPGMJ0xZ7RcFq5uAuk6dRUGxvBaTfkv6YN9iPaGpmK0VG1dkgCk76SzkA+W0zfHDmAgApsoA0mSWLttI96x+EeGOcG4a9F8xXXR94AyjrdmKgD3Ym17ziouieacHF/wU+0fFGFOvoZkKZg3Viu6VBcgi3dFsIM17Uu1JMsICBgKj2LVCGcqxbeO8u8m2NNToJWFfUFlovcAvBqapDCI2+OM57M+y33har/pwSncIlrIGJ7vImOVsClo0i4Jb9DarljoQLGoU1nUCRdFMiWEzGD/AGPX/jssQLdoskDnoaSbzyxRnMmpN9Mk7LM7Cwa8GR0w29kMjpzVBiTIqD8MDY2mTNuZxCezkk9Nk/bTMkVDBEDMtJAGpRoqESDY94Dxv1xk+H8cq9pWqWanTFPWveDwwYFwrdNAkePScaT2myy1amYVzUWargFLAjURJ5WPX05YzP8A/NaGFRq9ZwCFaBBiZ94RYcxGNJJNuxY2lE1+TzVEoBSAFPcQIEm7iOUE7C0PgseGFHB+FU6FEQ0qWLKWIBuTBHn+9sNVqCNx6jF0cmSuWiuvSBueRtgek33lVb95KYsYtNQG/W2IZbMdoSwMgExHhYeu+E59qKKVKqnU7mB3AsCJ7pZjH4mk+GJSdseONvQXmM2qGQX2N9JIEWu4IIsBtih80h7MoR7x7otflOs7x09cQy/tBSqMsgJpBJLKCAFjurpM+M38sMxlNSL2Li7SNEayp/CQe8J52xLR2degf7M1SBTQkiQ1Qkm8j3WJMbRYHflGJ1K5FiKYvE6gAWgk7+XS98ResQy6u7qPZrIG4JlQinSSZibTbEMxwjUNJUIvQrO21jtgarsErI0ONnvlbMjmmbsEBtG0BtxBI8MMKOYJ0uzlmA2223ssn5bYU5n2c7RdBrslIX7NEUC2wkXib+eGi5dBEhi0bjY/AeGB16D9Nh9ZmYhlqEDkIBB/in6Y9VzD91e4eu58zaOgO1sBrTQCRvHUAx0jEhmj09efxxNj4Mr/AMPJYsVvMiGcRP8AzX/TFaVu+KZALgExadNr3xfSzZEhU2/3AAeQP0wWralHaQ0HVJGmSGlbeEfLCLtoUVOFUNUOSpYSEUyu1zpuJtPLAOayFNGUUevO0eZBEX5W354OPs/lXYMGqFksIqt3ReyzJi/pi/NcMSILsvQ6u9fkWMgi+7Y0deiLaFrDtfu6jEXR0K8iPxSoiZMxjNvQLVGDDSdbAj/cWMgdRJ38sbqhwp0AKrMHcsS0Dx2nygYW+0FAI61gshyptealMjnznSBz2OF2jfDlcHQsyHsYVUNXeCTdFgm8x3iY2F4HxwYuSoUzApKYFme5YnpNjFthGNDmwXIJYIh93SFOom+53MbAHnjlOiNPfVbGVJWGmDdivnFsJ1ZDyZJdszQ4QNLGlKSCxQRAMSShN45xtax5YPy/Eu0SZHe98A+6xife67iOWKc7lswAwp0VlrFhUTSQQRBsGFjvgHh5qUi5qUafZlVAAaWmwmfjv0jfBxtESdrYwrrUYQiqqwQWJBqA9VIX54Op5ZgVUMzljBMKJiIgCNgD+u+B6/GEpMUWmxZdMmW0CdhqAMzPn6YXZjiTuxMOLSNNNyAthqIJDkDy57HDWOX0MeaCeH8STtqlKnqdmEoII5FWkbAKum55g4Dy/FFo9osqSWuTeLAAHpYRhbw2u9F3cghnI78le6q+4CzCxLSfEcjivPs0sxcMYLKodXIIYDUTJJuxN+g6Y1h47m6egllijR5XPU2DGovwYjvSJgEGCN7kg+mHHs1xEPmssNOka1gSpUe+bEXO+ME6t2YZRrbcl1HM7BpifLacOPYWrqz2U2tWusjeGkgRfEz8eWOn6CMozTNDx+nUp16zh0C9s7SVJ0iSCQJ3vvEYCo1hQpsa7oWBJJVggBa6hkne/l64l7RUteZzIVlJFSpKhW2DGdWoaZG+8YBq5XSoUmkCwM7bx3SNIJIIGx08r4zb2yo7RTmDRqsTUhWY+9MlSOhGoyfKPDHTla1emQMwtNbj8GoLGzMAIJaRblieX4NSa06o/FGk6RtM28eW+CcrlJBZXUho06B096XLGZIna0YFOujT9NGPznDa6Dsg9SqCe4paoy9IKBveta0YHydNkdlqqlrMChkesR64+iLw9JFha/fXUQTynn5+mB9KK4QmzyREXIBsObGJ8gMX+o6KRmlyquoSmdLHVzWAOoLEkX6xY4ZpwhQVfUVcQdtXePMGN5w2bh6liVpoEI6GNo3wR/hxpw2oLbYM0nkIi3IjGdtmjkZ5eG0GKS9fVSbujtCArAzKiDEHbl8saPJNqsWeoIJljqaeYJ3PlGKW06pO4Hh9Ix6miCWVORmBc+QwOV9kNP0dzPDqLtreZA1SS2iBF94i4scXUcqgFuUCNo8IxJcghI3keG2LuyAhZJnnHxudsLoW/YKMppk3YmALjlbnc48mUc72te8z+2CShHiPP52t64gqgEmCTtI6DpgsTVnFO1tIHTw8WNvMjFWYYaSWBYSJCkSbgdAOc79cRo62B1DSZt5ddU/QYjme6U7rs1/dElRa+4t+22JsfFr2XdnvpXQOsgeFo2tzxKi6qdOoMYEjUSfPqfliCKZMqIj3i0mf4TeMXACPHy3jyw+RVCitxKpTqENlqrgmYQCG5GXQzHMT1wl4rnsxWUqaFWNQKST3VBG0LEmTJO2NRVVolSsi+m942AY+6Zi/LC/KcRLEipKEyEBOsyDeTsSPW840U0ltFQxctoIyfFjoWnUplGRJAExYEiBEgADfwwsqcddTPZNtqZdUtpGzQBCgX3GLHqUVqmTUWzAd5jKnvAzEEhmcXv5Y5VyaSjrVqK42bT+LkBEAiPL6Yi1Zs8VR0tjfIZXtAGNiwDAX2N5liAfS2OZqmGIVqa1YmNLJbwJsR8sKeD+0pSoMqaSy5bstBOgPGplh/cUmTC2BmBfGrp1DF41RflfHY41s8WfJOpAlLIhNdRKRFRtOqCGMLtZiRI+GLe46tJ76XWzAqed4sfAWxcqT3hI5G/8Ac4W8W9paVBVlu0YtAFN1LAzfukwAOckb4EnN0tkXR2uy5gFYUx7hZQQWuCWB2UzpxkuJKEemCrj3khgoBIuV1Am8R+mHdTjNIvAo11JGoadImbkquo6vhhb7Q59KppuobUsh9SxIKkTEzI5+WOjDGcJpyWjObUlSYpzlwyhYWbEnYDmQRvvG+NL7C5bTm8rb/VBnrKnGaEOAxYKuvQWJve8k3IMA8saX2Pn/ABHLd+2sDTEWgxfntiPPlcopG/hxkoOw/i+WjM5jUWINaqY82Np5jwwLRp6R7kTF5Bw19oP/AFFb/wCV/mcZivxZpgKo5SJ+pjHlytyZ6UUkkPKSQOXhv8+WLlzqKBqB/wB1xAPM6jynCHLZ9vuxbvAzbeCYwyZ9WkEDcHmDPwOFtDaDxXpna/MKSPWPXCHiXCu1qqy1ygB1BDpgGQReQYnlhtRyKKTCgCIjleP2xcMhTXZV9BNj1IxalQqRPKMoAVqmtgCZFgfLkN+uBatEarGZ5SfPl++DKWWAMix6/t0xTWJAJkyP75YQvZWcs0bW8Wx2gmr8MECJ3j6EYgtYlon+4x6rUKqoH97YLDaLCzAmCbACLRbnJ5m0+WIK7mAx1WmYEEzEQNsX0U1CT08McK94CdpOALIrM2A9dscLODyInkLjyM4k68/H98SKbGTe3hgHZEZcu2oO4ZRaGsPNRY/HE+2he8RAFzzt4c8LswfvQu4j549UywA57Wm8eU4qjLmxgawIMEDxbr+hxBatveLc+7eL9cL6IksG7w+73vuAb+R2xV9qIUKAAIHywuKEpNF54rTYMdLwGg6kIEjnLETy264EzfEKjWWmFFiWFzIiIEgg23v4Y7VrNVUrUJZbWk/rGIVMuFUkcvph0XDK4uwdakMtNjraofuyUYEFoY28x12OBr96GCm+4bTI8ALemDMwChUK7AsY1T3hN7HlucUEH3SxOxvc7YzlD2d+Pyb7A1zABRlftG94nSYVr7HmIONPl/aJxrVaaHRpAeVUaiO9q1G6zeRfrhRl8uBBE3i3Lp9ceqU5O538uXhjW3FUjiyzjkyJzX2LOLVKrmK1YMp5ISqx5A3+OF9LKpISnVRQb6u0NOADJURME/XHuGmS21iYsPnE4OcxJ/u2CMsmOVplznjnDgo6A4dh3RYyAHqFmjaQYAUb+MYilOobLDBTEMQ0bSAbEeuDModaX5GLSNoj54lmQFYQOfU+B6xyxv8A1uVaOCXjY5PoWZjIuWXuAAMWYSDeO7fwkjbnh57E5hf8Qy4n/UEDYzDWjaPHA7IIJj+u++GHslll+35VoGo1Fv5KSMYzyvLJNmsYqEKP/9k=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180975" y="-830263"/>
            <a:ext cx="2857500" cy="2057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pic>
        <p:nvPicPr>
          <p:cNvPr id="4102" name="Picture 6" descr="https://encrypted-tbn0.gstatic.com/images?q=tbn:ANd9GcR6Hq2za8RCZLMzxMwe6Jmd6G5TORImZr2vWATCO86maPPNMIo6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2989" y="1082874"/>
            <a:ext cx="3371850" cy="4381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4597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68300" y="1016323"/>
            <a:ext cx="4718100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sz="4400" dirty="0"/>
              <a:t>Y que decir de </a:t>
            </a:r>
            <a:r>
              <a:rPr lang="es-CO" sz="4400" dirty="0" smtClean="0"/>
              <a:t>Pedro</a:t>
            </a:r>
            <a:r>
              <a:rPr lang="es-CO" sz="4400" dirty="0"/>
              <a:t> </a:t>
            </a:r>
            <a:r>
              <a:rPr lang="es-CO" sz="4400" dirty="0" smtClean="0"/>
              <a:t>quien fue encarcelado y finalmente crucificado con la cabeza para abajo.</a:t>
            </a:r>
            <a:endParaRPr lang="es-CO" sz="4400" dirty="0"/>
          </a:p>
          <a:p>
            <a:pPr marL="0" indent="0">
              <a:buNone/>
            </a:pPr>
            <a:endParaRPr lang="es-CO" dirty="0"/>
          </a:p>
        </p:txBody>
      </p:sp>
      <p:sp>
        <p:nvSpPr>
          <p:cNvPr id="4" name="AutoShape 2" descr="data:image/jpeg;base64,/9j/4AAQSkZJRgABAQAAAQABAAD/2wCEAAkGBhQSERUUExQWFRUWGBoXFxQXGBcYHBcWFxcVFRUVGBgYHCYeHBojGRYUHy8iJCcpLCwsFR4xNTAqNSYrLCkBCQoKDgwOGg8PGiwlHyQyLCwsLCkpLSwsLCwsLCwsLCwsLCwsLCwsKSwsLCwsLCwsLCwsLCwsLCwsKSksLCwsLP/AABEIANYA6wMBIgACEQEDEQH/xAAcAAAABwEBAAAAAAAAAAAAAAAAAQIEBQYHAwj/xAA/EAACAQIEAwYEAwYEBgMAAAABAgMAEQQSITEFBkETIlFhcYEHMpGhFEKxM1JigsHRI3Ky8BVDU5Ki4RZz8v/EABoBAAIDAQEAAAAAAAAAAAAAAAIDAAEEBQb/xAAqEQACAgICAgAFBAMBAAAAAAAAAQIRAyESMQRBEyJRYXEFMqHhM4HRQv/aAAwDAQACEQMRAD8AxRvmpBpbfNSDVMAFChQqiAoUKFQgKFChUIChQoVCAoV0t96FquiHK9ETSnWkqKgUUGFpQjpUaX0t1tp51pfJvw7XKJcSLtusJ2XS4Z/E+VLy5Y4o3JhpW6KdwHlOfFWKLaO+sraD2G59hVjxHw/ggQdtLIzsbKqC1/QWJPrV74hj0htGgDyEd2Neg/ea3yrRYHAamRznlbdyNrbKv7q+lczJ5kl9l/LGLGmUOP4fhjfM0a+DWZvsABUrNglghEa4VpIQCJLwnMb6ZkktvfWrumGvY213pnipCCbb2+Y9KQvMlKXzBuHFGS8S4CmdUhJ12d7gODqBYi6utypHW16aS8syqASYlU7FpEXbwzEX+9XHmrEpGVaxxE7HLGH1SMnqqDdjpYm9MePcMklbC4diDI5IZwoGp1tp0H9K6sM18WvYmuyjzxkG2ht1BBHsRRRMR67iprCcDSWN27TI0X7RWUkBdgQV1OvkKfYTkVmH7Rc+jBbaPGdmVjpqOltOtPlkgntgcWOXgkxGHVjCpBW4JdQSdrgEaVVsZgGjyk/mB9rGxHqKvkWBjhQhSe4LFmBDA9A4G3rtVH4niSzsL6Zi1hrqRYkGkYpuUmktByVLRHk0dJNKrQLaBQoUKgItvmpJpTHWkGrZAUKKheqLDpJajIogKtItAzUealLHQK1C6QgmjQ60ZSiGlQmjqKJqLPSrXqMEQBQCe1dLWqZ5Z4OJ5ruCUXfzPQUMpqMXJhJWyx8g8ri64iUDxjUjbwkI8fCrpxrmJMPHZO/PJ8iDr4s3go8ahuK8wJhYha3aHREH5jte37orlwThLgGbEXaeTcH8inUIB08a5bTyv4k+vSGr5SW5e4WReR+9I+rN4m9/prYeQqwRRixvtoP7Uz4fOBYbVyxDl7qDbfbpbWsWRuT2GtEqZVDWuL228Kr3FMRmdwNcoJ9yO7/Wqjzhx9454Z4phnCGNk3FlFgzDxN/qBUVFz2e1kdkJEgXu32ZVykgnoddK14vDko8vqDKbeiy8IwSzvFJe+XMd765bf8Aul47HLnWXUZTZW9Dp7Xqo8O5o/DwukZ7zvdSRpHH1HmTcelNJOZLwiPLqDo9/O+1aZePJy+wCZPc44wopyIgM/dkdRYtbXL7+NSmKxKCNIHcrJGihZR80b5Rc+/WqVJzIWaMuucRm+UnRm8TTXE8WaR2dj3nJJ8PQUyOB8En2im32W/E8eDR3YhZkUrf8sg2K+asPHa5qjTuCxsLC+i+Hv4UoYnxJNNyda0QgodFbA1AUAaOiABRhaKlA1Cgn3orV1lXzp/wrhhk1Nwv62qrSVsfixSyy4xWyLIostSfE8Nkdh+XQio7LRegZxcG4v0FloBKlOCRq8yoVDZtBc7X6gDrXTjyosroAeneOn0HQeVWnUqKr5bJPlbhWDxCFZneOa9hZwAwIuCAVO3XWpLG/CybJmw0iz7nIcqtb+HUq31B8qojf7/2asvKXOD4OQEEvCdGjJ2H7y+BFLmpttwf+ia6K9i8OyMVYEFdCrCxBG4Irga1v4o8KixECYuEf4ojEj2Gr4csqB281dlH83lWTSnpRY5KceRH2IWuwOlckWusa6/SrBZ0ijJIA1Jtby1tc1f+D4bsUVEGeQ3KodM1hdmc/lQdW9qL4e4fJC5CLJPiT2USNqAi/tJXNtIwSCT1KgVK8V5SeBxAkmcTDNNPlIkijAt2b20WN20X3rJlkpS4SGpUrGnLfAxJL+LlOcjSIkaMwuO2ynZL6KPK9WqWO6ZvDcf1rgSYssJUWAGQropUaaegtpSsRxRYV7/ytoX8PDMK52WTnPX4QS+gSzgAedRWN40sErKx+dCy+o0t7im/EuKCI9/5G+SQajXa/hVK5nxpcqQ18txceBtpTMOByl83RTdIg5Jrkm299feuIoO2tC1dgUxZbS3hSWN6O/SiAqAibULUrJRtUJYi1JpdCoXYS0dChVFAoUKFQomsDw3MczePy/1qXgjGQ+A2t50zDX08K7T49YozfVzoFtpbTvE+Hl1rLK8j0ep8ZYvHx8ifxvLKDAPPKpZxaRLOcuQFSUNtCSu/hWfY5gzFlXKp2XMWt5XOtbPxh2kwkRxATvRxmSKEnIsWhdgRu5QbbA6dKZ4blHDZWw8sSPLBdBICw7SFyWhl0NibEi+tipFF8aOOLcvWjz8pSzTbZlHDXjDguXAF/kIDX6WNcsbKpdigIF9Mxufc9TUrzNy22Elyk5kPyvtcfunzFQjb1oi1Jc4sW3Whc2LL2vbQWFh0pKbUm2tSWD4eSoJGpNlB9NWPlYj61bfFWRXNlsXieTAThjvhYcNGvUmWftjb0WJv+4VQnN6nOIu7BFFyEOUeZGgPpYKPc1HY/DhbAHMSLsfPwFDBPiSXdDVBUlgcDcGR7iMG1wDd2GvZr521J6V04NwcODJKSkCEB2AuzOblYkXqx+ijU1Oyx9prlCADKkYvaNLk5QTudySdy1XKXHoXKSirY75e5qmwx7RUhYGy9my27g+VEYarvre9ze9aJydzHA+Zph2eJlbNIWtka2iRq2wVUsAreZ61mHDMLmIYjRScgP3vUrJGLd3ruPIVgyQUvyIXlSi6ZpXMHAVCF4/2e5X9w3NnXy/S9VP8UsgeCQjtANbjSRP3x76GmfBOccTh9ARNEPmhk/d/MFf06HQ1H8xSQYyLtsGxWWLvdk3zoLDPGP3lG4pEcLv5v49GqOSMlaKjxbHNGZIA14gTlB6KdbVD9tdadYzEmRixHQAnxtTFt66yX1BvQI0vXcoFtekRIBQG5q0UwGUUgmlmkmiBCpBajLUmhZYKFChVEBQoUAahAUKUWvQyVZCxl9TR9mJdApbukmwJygXzbdLa03d7nTqQB7mr7y/wwQ27wMKkPKguTMQrqSegRQwumt7eVYJSWJW+ztzzXBQBwvjqx8OjZ43AgZflFxOgJVwWOgHZK62O5kuNqTwvmaeWAYn8MWEKlGdGViYgw1kQ2I6WZQQSrbXqt8Q4sO1xEUDqcO7h+x/ITl00AvpmI0t18K68C43+GmKqWXMwaJi111v2kD20aN9vI2NO4xnCmuzmyhKL5xWi347Efi4yksYKsNA65Sl+qqTcEeNZNxvAmGRo73CnQ+R2261tmBxcbRqvelwjgtFrabDMD3o82t0B012tY1QudORZY3aaORZ0N2yaLKq9Lp+awtqt6T4sPhycb0DOSfoosDWIuLg6f3q32aRVWH83dJt3v8q/QfSoc4dRDAwGoks9hqSwVwB7XFblwzlvC8OKBFvO4JXtWFwoPflYsQERbrcjfYamn+RJpKlbLx6KXjfh2EwReSZcOyBSDJohH5o7i7luugNUnFcuzQMrvkQnvorGz5Bs5jbUKelxr001rUOZuZcMsjXc4glbWXYEfNHEdkLPa7i+RU01a5yni3EXxGIeWXQubsBcaDSwuSTbbUkmqwOVPZMipWP4eJSYk9pIwypfs1yhQuYjMbL6WudakZR+W+pI28BvUbwcjsiLWPtr4fapDCNc5j6ewq5N7OZkbbbJWFRlta3nTXEC1dn1XSmk8vSkp32Z1sZyoT0qOxeHIbMrZWW7lxpl8gR+lTJGbyqG4lHmcRKbAtZj5UyEaH427ISVyzEte51+u/3pCr6e9PMYL5iOjkfrb9PvTICtPuzZysXRGjojRlCaSTvQJpLGqLE0KFChIChQoVCAoUKFQgKVmpNCoQksTL7X29tasnLzzSLnjYs4BIQD5iupS973ym+3SquJM17sFI20/rU9yzCJFaHuhiwd5iB3Y1sQFbcMW0086TkinDfo1uXKV+ixY7h0Jw0sk0VpOxWSMgMuS4Nwcul82hv41SouKZhlkW46Ha2lri3Xar9x3FCPCSBtisiBSWGjBbbXvbunWssbpSvFTlFt/UJ5XDUTQOTuYfw7GOYs0EhzLLZiY5LDVrC5VhYNbwvvTnnfmfEOWw6Rh0YWuIixANtUfoT41WeEc4S4dAiWXxJYm/tV75e5xlmVSMwvodLA0WWUsbtx1+RNRk7RnicLxXZ5Bh5v2ge4jcahbad3StG5S4VJiZZJuJwSz4mymBZgVjZUFiWA07py93rm261ZxxKVVLsSAOpIt4epPhUhykTK8k0mipaNE21OrO3i2gHlrWZ+W5qqS+4SjQ84ly2hj7yoWtYd0ADS2VQBZVv0FYNzdwF8PiOz33byCna9eiuMYkLGSzZFAuWOlgK88czcdOJxLzKLISEW/VV0v7g39qnjRfxH9CZOhPAOXMViyRhoTJkAzklVC32uzECnWO4LicAwXERGMPsQwdb+GZb61efgpil7PFLcXzoxB8MhH60fxD4gZ0sF7qMCCdmYEHLbwK31pk87+J8OtC3ii4WU2PF30B0NczY/perIeT4poRLhW7B2F+yYlorjcBjdlv6kCoGLh8q5leJwFNmsMwDN8mo6Hx2qlOMm+LMOTBKG+xliGIOmlqbjEKC0gHetpfx8akZ4NbEbbg6W9ah8etv7UyLBjCyMiQGGXx0b7m/60yv/AG+mlP8Atu6Ra19D6UyeO3vrWpNGlISBRE0dJNMssQNBSKWaRQssFChQqiAoUKFQgKFChUIChQoVCC5dzTrh/EGjvYkA2DAGxIGtr9KaOdT186MKDoKvT7GRv0WvjXNKPhzFCrorHvBjc5LhspbrcgG9+gqpoaVIDsRahFcHSqjGMdRC5O9jiMAjXw0q28oBrkRzIvXLKrW01JzLsPOqvhIWZgircm1tdvW+gHnU3+JVQI4mvb9pIf8AmkG+VfCMEfzWvtSskbVBKV7NImxMxjExjaREW8SAizN1mZGIJA/IPO/Wr5y9hssEQP7ilif3iMxv7k1QeVuO4jEGOB1V2kbLnIGibuxtvZQbelaJjbAZV0JsB6f/AJrj5U4+v7HR2Vv4m8RVcHMwIuR2SDX5mvc+wBrEFiGa1jlA+9Wv4icxifECKE/4cF1uT80oNif1+tQPLvA5sXKYYzGGsW/xHyaA62uLsbEaAaVv8eHCDcn9xGVtukP+X8c0Dloja4yka6j2qyti2mUK2iDc2ox8LMfAudDBIRrkRmB9s41rgOLlD2c8TRuN1a49/D6XoJOMncNsFJ1TJHAT5RYbDaj/AOKSRMJoWKSJt1V1O6OvVfuPGo2HFZjZBc1N8G4NJiJRGRlB+Y2HdUfMfXYeppKTUrj2W3otGPgXiWFQTRdmZBmWVbMY3t+1W9mtdSLdRvVP458FpezMmGmTEWF+zK5Ga3RGuRfyNtq1/wDAqixhVAVMoA8ANP61EcQ42mEdg7OzOc6IFJsp+a520YN9RXUaVXIRVnmPE4GzEWsRe4O4INiD5g3HtTaRARp0q6cS5TxE+ImkCrGkksjjOdbO5YaLfcedPsN8LLi8mKUC2yIb/VqT8eEe2glGzNGrnlFarN8N8AuUHEYks2lwoIHmbJVb5k5CbDIZYpFnhHzOBZkt1ZbnT0o4+RF6TC4FLcUkL4fenbQ1ykQ00rRxK6Ui9S2B4S8vyr1te/SpE8iYkg9nHnFtDmUX9Adarkk6bIqKxSak8bwh4SBIMubUe24+tRxXW1Gt7RaoJaVRCjqgWChQomOtWQXJvRC9KfeiX0q0i0xzE5t3rFfM1J8u8FWdnzsUiRGdmAGhUXVQToCTp4034Tj0i1aJZG/iOn3qSxvNna9krQpHAsitJHFYGTL49NBtp1oZcn0hq4rbZ34hwoYeKLsnKmbDK8wv3mztbs100Bvt1y064XyFjJlBEDIDqGkKx3HjlbvW87VM8u8RiMz4/Ehu1d7YaG26fKjIPzMPlHnrV8bjOSPJIt5ZCX7INrGh6O2xIG52+lc/NnnDSVv7j4wi1yfQ3+HXKL4EST4goZCLKqksEUfMQT1bTbwqF5456KiQIAJZlAU5v2ceqk2/e0pzxn4jQRxtGgDmxUBO9dvAHy8fKsox2MaaTM5sTYDqQBfTTzNTDjlklyydA5JJaQ4wsY01+pJPrUthsJnZNctj3SOhpnhVtuNPEa3/ALVLwYSXMipE7sx7qhW18bE6fU1qk09GO92bhw7i6zJdb2sBmIsL7b1ROfcbF20QYLIO8GGl1B1BB33AqvYji2JRRBIrQ5fy6qddri5v6i9MosBIdCCeobesS8dRlyb0PeW1SJmEZFDJ8p6kaKCQL6a6Vq3KPDIooy0colZ7ZnBFtL2UDoLk79TVL4fw1Vwqq3zWv9elMOG8YbDSqw1Vfy9CvUevh51MGWKfX9FSjRsUo0NqqvOWGzLE4F2GYfo36irNhsSsihlN1YBlPiCLg0w4ng86D+En7ituf/G2LjtlZwfD1aNZFF1a6sh1sw0I8tqObAjLaPQjoT4b124EpX8RH0usg9SCrf6VpfEcOylWHRgT5i2t65DcUaPQ0hhWVLgDMOlVviuE3BGjDKw8QdCKsECmOfbRmIt5NsaHEsIS1zbQ6+l9aFyS0SrMD5h4EcLL2ZN1PeRuhW2x8wbV35Z5XkxjlVORRqzkE2NrgWBGvvpVy5t4UZpezYEAWyNYE97wvYXqxcC4RBg4Al8qHU5vmJI3YjSulHyvkVdipRpkFBy/h8HGoa7uSLEC7O3UhS1hU/wng8jtmkPZpuF0La+PQVFtwpnxMcpNo4zmBsSG8LHX/YrtxjG4l3iOGQ/PcynRVUXuCpI0ItrbasORSnKk9/cdCKathc2csQyq1yS26tfUEAW8qxnF4QxyMjbqbXrTcVzSCGezWsSoOl9Bcedm0rMsXiTJIztuST9elbvBhkV8+gMqS6GpNCgaFbmZwwaQ+9KoiKhaOj/NSCa6MO9SJBVsiEh6PMaIClLVBXTJbC8wTo8MivdoABHmAIUC9hY6G1zU3NzDJiGDSTZnksWUIEVLdDp3gOg1GtVKPan0cen9KFwi+0F8RpEhMwudBvfQAfYaUuOG9io19qZICRSULX0JX0quC9C+W7ZYsJlvaxBPXofWpjAcVkguENgdcuhB96rfD+I2vnFwBq3l10+mvnVmTCXVSyOgbVC6Fbg66E6EUtotU9g45xdpVjzI141yhr5ibsWYemot4Vw4fxNlNgdelOTERt/6pOH4UZmyRo2exa0YuTl1YkeA0+ooHFVsFLdol/8A5kSuRwQaZHiGci3nrTR4Ta0i3toWF9DtZhuCPA01GFK6qbis/CKehnJvs2j4e8UzwNETrCQB/wDWwuv0OYe1T+LxGht5ffMKzD4X8Qvi/No3U362KsPv+tXDiXGlEwiuLtMsQ9exnlI+yj3rRd4Wiv8A0hOCktK/8SSf+LIR/qrrJNnRdN/6VExMe0kPj3V99x9h9KkcOwRTmO2lciW6NK0cccfk6Ea3peNOlz1H1vTXG4xMotuW+1NuJ8XQSjDgnOUDDTS1r738jWd8n0EyH4wc9rDUAj+1cMViVeMBxfu2Y+B6/SpdsJ+bfWqRzXjjE7MVYIxN9NMxPU9K04nyaiKd9shMXzHJBiLRsWQoBY7Cx+YA+VRnE+cMTNEsRbKqgglTYvc3Gbr5b1G4zFAsW1FxYE62FRTnpvXYhiiv3LYHN+h/iuJuyRozkiMEAHoDqdRvrpUfI9zSKK9PBDvQogKOoACgaAFJberIjuWFGSLGuUh1paR3FWtlpHK1GopWXWpPh3LU89jFEzDqx7q3/wAx0NC2krbDa+iGEa+n96koZgo1sb7C/wDStJ5N5DwMS3x6vLLe5Xv9moGgHcN287232rRMDiMGn+HhVgwwAAz9iAb+C3Hea3UmwJ/NSfjwf7ZX/sFw+qME4ZwmeY2iw8sl/wByJ29rgWqwYf4YcRfbCMo6Z3jW/lq2b7Vu3DsVh7swlZ2vbNITv1EYIC28cgqVgxyOLowNtD5etMi+S7BcUZnyJ8GxEwmx2V3BDJhwcyKRsZCR3yD020G9T/OGHd8fhI0taZWDXGmWJldwdDfuk29auqmorjWCBlw01rmGQj+WZDE30JQ/y0VUqRZmfGOV5Y58QqrdEZSnQlZT/hqg/MbnL/Ias3w85WOHDYqUWeVQsaXvaM2bX+JiF06BRVp46MkYmtfsmDsBoSi3zfQEtbxWl4IqpCpYxyAyIQbjWxNvIhgw96FRSZDN+YMFDjZ5JMDMZMSlu2g+UKi3UkswAzK2h1N9ulUtcWCSrjKQbXA089BVpm4Bi04rxBcMwAlF5Cduzm7wsdw2ftLW86qvG+GTYeQrKoF9Qw1BHX6Vmmot17C62T3JOIWGczO11VCFAsGvpITb0TKPNhULzFzBIcWko7pSdprXvrYKqm38OnuajkcgXGngfH0pniI85JY5SdSR/Wj1RVWzV8Nx2OSzrtYG3g1tfvSOJcZuAPOstfGyYcd1iV8v7CiHM7sLhh7msi8Zt6QTn6NHTFZrkm1tvWoTiHMaxyhjbMNMxtewvpVUTi0rGyv661Z+XosHCO2xUqGQa96xC+Fl6nfWheJY3bV/gtPlos3BuNGcC0blbXZgp/ltVkl4YjRkOgZXFmVgDe/iDUB8OeLri/xM+t2lKLf8sUaqECrsNWZj61b8YhVCRc9bVjlDhk1odejzVzpwAYXFvEuqEB479Fa/d9QRaq8661d/iZig+LUi1wpH/lpfw6/SqY53ruYpXBMytbG+WjFq6KtGVpyKbOdqBWlmk1ZQQFc2FdaIxedQiDt407wGDaRgiDMzaBR+vkPM01f5j61pXw54AEi7Vx3pdvJBsPc6+wrP5HkLBj5sdjg5OhXL3IccVmlyvJvYi6KfIfm9/pVzw+G0FgDbqdh6CnGFiHh9afrH03622vXlPJ8meWTbOjHGkNYoRfUX6geJFu83p0G1Sq4Rd9771yijBv0Pj5eFP412FvelQbl0E0Nsbw5AoYKMw+U7FTfcEag+lN4+YZoVkeTNLHGVDHd1DbG1rOARrsdamprW12pjBh1dZUNrSf2IB+tdDx888b7M84KSLHwfjcWIjDxurA228SL+1P2FxWJcFweNwL5lw8p1tIoBdJEB1IKX3AFrda0rlvmLt1BN9iLkEHQZhmB2a2hHjXo8eVTVowtU6J+Fw6X0IN/MEbVn/FcS8OGxOGidklwYM2HdbX/D6hl1uCVVpI9f3VO4vVt4biCI4IxqzJmJHRBbve5IHrVb+I+GMQGJUaCN4JfOKZSBf0cKferntWUmQnwzbs8VjI8xYMQ1zckujG7EnUkhtz4VbuZOWVxcWXNlZflYa6ncHyqhckYjLjRuua9/MFQbVq2G0Bvvf9a5c/3scqaME45gnw1opowShHeU6Mmt9fofK1V2RGve9hc9b+lbDz/wwOrHLe2u329Kyc4G0rozbgFfQ3/SxrTglzVMW1TOSTC1jbX1qPxvDla9iFIG42NOsfCVF/O1q68DgDzBW7yyIy2NtHHeUA+O9OcaXKL6KsgvwxW1+u1ibUJYd9P1PSrhjeV3S5S7L/0yLN6+dV6aE5mFiDtltr9KKORSWuycdGn/AAYA/B6fMs0l/Uqn9LVpUsvdtsaxb4SceEGIlw76drZkPTOosVHmV/StaxTNa9v971xPLi4ZnL67NUHcUZF8YMCiyxSqLM2ZG26AkH11NZvINa074ncGxEoV1jdwjahQTZSram1ZoY9Ta9hp711vFlyxJszzTUjkEonOopZpJFa7F0IpIpZNJNWUJIpabUmlCoQEp1P6Vu/BIlWCIdBGn+kVhHjWv8r8V7XCxEbqAp9VAFvpb61xv1aLeJfk2eM0mW6I6Dxp4KgosbrTuLF63J9K85KNG6yZVrGuv4qw0F7VExz3+9dPx5QbXPhe1SNt6JIdSStIDfujzqJxfEYIj3pGJHh08dqYYzn5ozb8Nm/nt+gNRk3xFxJ+SCJB5ksfI+FdTF4+Rq0tGWWSJ3x/HpcQ4XDmYi9rKH6+Nun0qTdcRg5hL2qRLlGkxzNK2XvARL3twO8fvUCvNeNk+bEJGvUKAunqNa4NHCTmfEFn6lI2J9yxNdKHKCVaM0mpF95W5gLTYTXuyRSYeRTuk8X+NH7NH2lvSrjxiKNonjkItKpSxIubgjug7kb1j3DsasckckTNmjcPZ1ADWuGXyJUkX8644vmFmnmmHdlkY6nvdkliqhP4sul9tSdzXQhK47FNjX/ijYSRHTvvHlJGwYKLML9Li9bXgcUk0SSxm6SKHU+R1+o29qwOdc5v4W8+n3rQvg9xImGfDXBEDBkP8MuZmX2cH/u8qyZcSq0HjbLRjcN2hcG2gO9YPzccsqsNLZl+5t+tei8TELE+RB9LVg3xB4P2cjFblS2cf5TowoMFJqgp29lVzFzqSAPHrfc1wOIKurJvGwIPjbf7UbXvpsa45LE10qS9CE6NE4ZxQSxhlbNcfI18wPUBqTPBDIMsi2/8XS/UHqKouB408IIFmQ7xnb1U7g1bOFcdixAC/nGvZva/8rfmrn5sUovlEdGSoTBwGXCYqDEwWnSKRXMZ0bLqCd7MMpOo8tK22CQHvEVkGCm7NiCzZTsjAEKfFTvVjwvFytijkeRIsR1BHgay+RNzSvdDI0i+PgFOoqi86/DyPFXdAI5te+F0bykA39dx51PYPmcHRhk8Oop+/FUdbghh0KsKyRyTxz5Q0NpNHm7jPBJsK2WaMprYNa6t6NtUa169KYxAwIyh1IsVNjp4EEEGqNjfh5g5JcwDxKDrGh0c+AuSU9riuni/UYPU9fhCpYH6MguaFq0PmTg+ETsTh4SYxKwmyGRlyiwALa3Ia+1V/jfLQjLdmRZUzlWcE5d8ykC3la963QyxyKxbxtFcIoxSQaXTUhTYcsuuwqf5U492L5C1kc+ytpqfpUFiCLAWIbW5LXvtawtpSL7emtBkgpxcX0w4S4mq/wDGuzbvaA7Hp9amI+Jqyhrix66WrKuFczOi9m4E0R0yP0/ytuKcSzKL/h5Gjv8A8mTp5DpXIyfpyekzUsqRqKcRA2b7iin4zYE3ArLYeOyKAGuD0/tT1Mc82gex8KSv07j70R5r6LFj8UZD3WBvUbJhJW/K3tTKOGeMjuk+mop9DxaUDVW+la0pQ0mhLSexxheGvcHIfQ1LYThLnwHqaioONyfut9DT2HiUj7Z/ZTTOU0vQuolmwHAEI7zqb9ADp9aj+Ocpg3aJxm008fGlYGKRrdyVvLKwqZwvB8Qw/ZFR0JIH161nlJwduQylJUkZ5iiwJXUdDT/kDmNcDjFeTSGVTFIw/L3g0bkdQpvc9A/lU5zBysxBN0VrdHFz5W61QcWN1YWtcEHTyrdCUciM7uDtnpiSMEXBGtUT4i8AL4dHC5uzJvb9wjr5Xpz8J+ZhiMIImJ7XD2jYE3LL/wAuTxsVsp81q5YiIOpVtiCCPEGsUo8HSNKdnlfHxZGYUwZjbTWrNzbwsxYiVeiuV/XJ9iKrLrbyrp45KStCONaYT7bU3ZrdP/Xp4V3N64O1EgUWPhHNzJZcQDKh2b848LE6MPI1duHNHOueBhKtrldnTyZdxWVxKPGlpiJEYMjZWGzocpv6jpWXN40cnTpj4yNd7UqQVFvI60z4ly9BiRfWCbUiWLS7b3ZLhW9RY+tV/gvPb/LirsP+qoUkdO8ttR6a1Y3LSIJIJI5U8VBBHlvv61glHJgd3/wYq9FdbiXEOH/NlxEX/UN2HoT8yH1FSfC/iHDiO5N/gNY97MCvhoTrepLD4gkWO9rEG3uCDuKg+J8kw4gkxERSX1C2KE9e6Pl08NKKM8WX/JGn9UWnKPQ241zAuFjWOF1c5iyyIRlkU2/apf5tTfa+lUbGY9pCSxGpzaAAAnoAKn8FyLJIxDyJEilgz/MCseruLflAtvuaj8ZxSBLrhoFAA/azf4jtbS4B7qX3tY28a6uKEIrWxEsrbIZRfrS2o2xjNvY/ygW9LUQX/Zpt0LYUw71Lvv6UKFT2WzgFqWwuNSTLHMpJ+VZFPeHhcHRhQoVGrQcX0dOK8MeA5WKuvTcG3T0puiAjQkelChSmyNdMd4biU0fyyG3+/On8PNko3N9bdP8AfShQoFCMntFSkyWw3OEgtoDfQEgD61auG8WxjoGQxKD4lr/6KFCs2aEYySSLTdWKPHcSoJaW1jYhAo19SKZ4vHliBP2suZgoH4gqt2Nhose1FQrOqUqSCVtbZDY6KISFeyKkHUiUv47EqD0qM4kLZT529r0KFb4ajYv7Ep8PuINBxHDsNpXEDjYFJdPswVvat7x09jloUKzeckopodh3RlvxA4WgxYJH7ZLH1BAv9/tWUSL8wO6sV+lChTPGb4WDlWxsyCuJoUK2REABow1ChVyQaYoY1h1+1LwfFZIX7SJ2RvLY+RB0PvQoVSSeicmXnl3mwYtuymjGYKdVAKnxJB29Bf2rpkJLKpygsFJGhsd/Q0KFYc2KOPLxitC8mSSXZ05iPZ4GQLb5Qvtcf2+9Za6UKFacLdMGD0ELVLw4nDhQGw2Y21btnFz42C6UdCnMNn//2Q=="/>
          <p:cNvSpPr>
            <a:spLocks noChangeAspect="1" noChangeArrowheads="1"/>
          </p:cNvSpPr>
          <p:nvPr/>
        </p:nvSpPr>
        <p:spPr bwMode="auto">
          <a:xfrm>
            <a:off x="63500" y="-3841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sp>
        <p:nvSpPr>
          <p:cNvPr id="5" name="AutoShape 4" descr="data:image/jpeg;base64,/9j/4AAQSkZJRgABAQAAAQABAAD/2wCEAAkGBhQSERUUExQWFRUWGBoXFxQXGBcYHBcWFxcVFRUVGBgYHCYeHBojGRYUHy8iJCcpLCwsFR4xNTAqNSYrLCkBCQoKDgwOGg8PGiwlHyQyLCwsLCkpLSwsLCwsLCwsLCwsLCwsLCwsKSwsLCwsLCwsLCwsLCwsLCwsKSksLCwsLP/AABEIANYA6wMBIgACEQEDEQH/xAAcAAAABwEBAAAAAAAAAAAAAAAAAQIEBQYHAwj/xAA/EAACAQIEAwYEAwYEBgMAAAABAgMAEQQSITEFBkETIlFhcYEHMpGhFEKxM1JigsHRI3Ky8BVDU5Ki4RZz8v/EABoBAAIDAQEAAAAAAAAAAAAAAAIDAAEEBQb/xAAqEQACAgICAgAFBAMBAAAAAAAAAQIRAyESMQRBEyJRYXEFMqHhM4HRQv/aAAwDAQACEQMRAD8AxRvmpBpbfNSDVMAFChQqiAoUKFQgKFChUIChQoVCAoV0t96FquiHK9ETSnWkqKgUUGFpQjpUaX0t1tp51pfJvw7XKJcSLtusJ2XS4Z/E+VLy5Y4o3JhpW6KdwHlOfFWKLaO+sraD2G59hVjxHw/ggQdtLIzsbKqC1/QWJPrV74hj0htGgDyEd2Neg/ea3yrRYHAamRznlbdyNrbKv7q+lczJ5kl9l/LGLGmUOP4fhjfM0a+DWZvsABUrNglghEa4VpIQCJLwnMb6ZkktvfWrumGvY213pnipCCbb2+Y9KQvMlKXzBuHFGS8S4CmdUhJ12d7gODqBYi6utypHW16aS8syqASYlU7FpEXbwzEX+9XHmrEpGVaxxE7HLGH1SMnqqDdjpYm9MePcMklbC4diDI5IZwoGp1tp0H9K6sM18WvYmuyjzxkG2ht1BBHsRRRMR67iprCcDSWN27TI0X7RWUkBdgQV1OvkKfYTkVmH7Rc+jBbaPGdmVjpqOltOtPlkgntgcWOXgkxGHVjCpBW4JdQSdrgEaVVsZgGjyk/mB9rGxHqKvkWBjhQhSe4LFmBDA9A4G3rtVH4niSzsL6Zi1hrqRYkGkYpuUmktByVLRHk0dJNKrQLaBQoUKgItvmpJpTHWkGrZAUKKheqLDpJajIogKtItAzUealLHQK1C6QgmjQ60ZSiGlQmjqKJqLPSrXqMEQBQCe1dLWqZ5Z4OJ5ruCUXfzPQUMpqMXJhJWyx8g8ri64iUDxjUjbwkI8fCrpxrmJMPHZO/PJ8iDr4s3go8ahuK8wJhYha3aHREH5jte37orlwThLgGbEXaeTcH8inUIB08a5bTyv4k+vSGr5SW5e4WReR+9I+rN4m9/prYeQqwRRixvtoP7Uz4fOBYbVyxDl7qDbfbpbWsWRuT2GtEqZVDWuL228Kr3FMRmdwNcoJ9yO7/Wqjzhx9454Z4phnCGNk3FlFgzDxN/qBUVFz2e1kdkJEgXu32ZVykgnoddK14vDko8vqDKbeiy8IwSzvFJe+XMd765bf8Aul47HLnWXUZTZW9Dp7Xqo8O5o/DwukZ7zvdSRpHH1HmTcelNJOZLwiPLqDo9/O+1aZePJy+wCZPc44wopyIgM/dkdRYtbXL7+NSmKxKCNIHcrJGihZR80b5Rc+/WqVJzIWaMuucRm+UnRm8TTXE8WaR2dj3nJJ8PQUyOB8En2im32W/E8eDR3YhZkUrf8sg2K+asPHa5qjTuCxsLC+i+Hv4UoYnxJNNyda0QgodFbA1AUAaOiABRhaKlA1Cgn3orV1lXzp/wrhhk1Nwv62qrSVsfixSyy4xWyLIostSfE8Nkdh+XQio7LRegZxcG4v0FloBKlOCRq8yoVDZtBc7X6gDrXTjyosroAeneOn0HQeVWnUqKr5bJPlbhWDxCFZneOa9hZwAwIuCAVO3XWpLG/CybJmw0iz7nIcqtb+HUq31B8qojf7/2asvKXOD4OQEEvCdGjJ2H7y+BFLmpttwf+ia6K9i8OyMVYEFdCrCxBG4Irga1v4o8KixECYuEf4ojEj2Gr4csqB281dlH83lWTSnpRY5KceRH2IWuwOlckWusa6/SrBZ0ijJIA1Jtby1tc1f+D4bsUVEGeQ3KodM1hdmc/lQdW9qL4e4fJC5CLJPiT2USNqAi/tJXNtIwSCT1KgVK8V5SeBxAkmcTDNNPlIkijAt2b20WN20X3rJlkpS4SGpUrGnLfAxJL+LlOcjSIkaMwuO2ynZL6KPK9WqWO6ZvDcf1rgSYssJUWAGQropUaaegtpSsRxRYV7/ytoX8PDMK52WTnPX4QS+gSzgAedRWN40sErKx+dCy+o0t7im/EuKCI9/5G+SQajXa/hVK5nxpcqQ18txceBtpTMOByl83RTdIg5Jrkm299feuIoO2tC1dgUxZbS3hSWN6O/SiAqAibULUrJRtUJYi1JpdCoXYS0dChVFAoUKFQomsDw3MczePy/1qXgjGQ+A2t50zDX08K7T49YozfVzoFtpbTvE+Hl1rLK8j0ep8ZYvHx8ifxvLKDAPPKpZxaRLOcuQFSUNtCSu/hWfY5gzFlXKp2XMWt5XOtbPxh2kwkRxATvRxmSKEnIsWhdgRu5QbbA6dKZ4blHDZWw8sSPLBdBICw7SFyWhl0NibEi+tipFF8aOOLcvWjz8pSzTbZlHDXjDguXAF/kIDX6WNcsbKpdigIF9Mxufc9TUrzNy22Elyk5kPyvtcfunzFQjb1oi1Jc4sW3Whc2LL2vbQWFh0pKbUm2tSWD4eSoJGpNlB9NWPlYj61bfFWRXNlsXieTAThjvhYcNGvUmWftjb0WJv+4VQnN6nOIu7BFFyEOUeZGgPpYKPc1HY/DhbAHMSLsfPwFDBPiSXdDVBUlgcDcGR7iMG1wDd2GvZr521J6V04NwcODJKSkCEB2AuzOblYkXqx+ijU1Oyx9prlCADKkYvaNLk5QTudySdy1XKXHoXKSirY75e5qmwx7RUhYGy9my27g+VEYarvre9ze9aJydzHA+Zph2eJlbNIWtka2iRq2wVUsAreZ61mHDMLmIYjRScgP3vUrJGLd3ruPIVgyQUvyIXlSi6ZpXMHAVCF4/2e5X9w3NnXy/S9VP8UsgeCQjtANbjSRP3x76GmfBOccTh9ARNEPmhk/d/MFf06HQ1H8xSQYyLtsGxWWLvdk3zoLDPGP3lG4pEcLv5v49GqOSMlaKjxbHNGZIA14gTlB6KdbVD9tdadYzEmRixHQAnxtTFt66yX1BvQI0vXcoFtekRIBQG5q0UwGUUgmlmkmiBCpBajLUmhZYKFChVEBQoUAahAUKUWvQyVZCxl9TR9mJdApbukmwJygXzbdLa03d7nTqQB7mr7y/wwQ27wMKkPKguTMQrqSegRQwumt7eVYJSWJW+ztzzXBQBwvjqx8OjZ43AgZflFxOgJVwWOgHZK62O5kuNqTwvmaeWAYn8MWEKlGdGViYgw1kQ2I6WZQQSrbXqt8Q4sO1xEUDqcO7h+x/ITl00AvpmI0t18K68C43+GmKqWXMwaJi111v2kD20aN9vI2NO4xnCmuzmyhKL5xWi347Efi4yksYKsNA65Sl+qqTcEeNZNxvAmGRo73CnQ+R2261tmBxcbRqvelwjgtFrabDMD3o82t0B012tY1QudORZY3aaORZ0N2yaLKq9Lp+awtqt6T4sPhycb0DOSfoosDWIuLg6f3q32aRVWH83dJt3v8q/QfSoc4dRDAwGoks9hqSwVwB7XFblwzlvC8OKBFvO4JXtWFwoPflYsQERbrcjfYamn+RJpKlbLx6KXjfh2EwReSZcOyBSDJohH5o7i7luugNUnFcuzQMrvkQnvorGz5Bs5jbUKelxr001rUOZuZcMsjXc4glbWXYEfNHEdkLPa7i+RU01a5yni3EXxGIeWXQubsBcaDSwuSTbbUkmqwOVPZMipWP4eJSYk9pIwypfs1yhQuYjMbL6WudakZR+W+pI28BvUbwcjsiLWPtr4fapDCNc5j6ewq5N7OZkbbbJWFRlta3nTXEC1dn1XSmk8vSkp32Z1sZyoT0qOxeHIbMrZWW7lxpl8gR+lTJGbyqG4lHmcRKbAtZj5UyEaH427ISVyzEte51+u/3pCr6e9PMYL5iOjkfrb9PvTICtPuzZysXRGjojRlCaSTvQJpLGqLE0KFChIChQoVCAoUKFQgKVmpNCoQksTL7X29tasnLzzSLnjYs4BIQD5iupS973ym+3SquJM17sFI20/rU9yzCJFaHuhiwd5iB3Y1sQFbcMW0086TkinDfo1uXKV+ixY7h0Jw0sk0VpOxWSMgMuS4Nwcul82hv41SouKZhlkW46Ha2lri3Xar9x3FCPCSBtisiBSWGjBbbXvbunWssbpSvFTlFt/UJ5XDUTQOTuYfw7GOYs0EhzLLZiY5LDVrC5VhYNbwvvTnnfmfEOWw6Rh0YWuIixANtUfoT41WeEc4S4dAiWXxJYm/tV75e5xlmVSMwvodLA0WWUsbtx1+RNRk7RnicLxXZ5Bh5v2ge4jcahbad3StG5S4VJiZZJuJwSz4mymBZgVjZUFiWA07py93rm261ZxxKVVLsSAOpIt4epPhUhykTK8k0mipaNE21OrO3i2gHlrWZ+W5qqS+4SjQ84ly2hj7yoWtYd0ADS2VQBZVv0FYNzdwF8PiOz33byCna9eiuMYkLGSzZFAuWOlgK88czcdOJxLzKLISEW/VV0v7g39qnjRfxH9CZOhPAOXMViyRhoTJkAzklVC32uzECnWO4LicAwXERGMPsQwdb+GZb61efgpil7PFLcXzoxB8MhH60fxD4gZ0sF7qMCCdmYEHLbwK31pk87+J8OtC3ii4WU2PF30B0NczY/perIeT4poRLhW7B2F+yYlorjcBjdlv6kCoGLh8q5leJwFNmsMwDN8mo6Hx2qlOMm+LMOTBKG+xliGIOmlqbjEKC0gHetpfx8akZ4NbEbbg6W9ah8etv7UyLBjCyMiQGGXx0b7m/60yv/AG+mlP8Atu6Ra19D6UyeO3vrWpNGlISBRE0dJNMssQNBSKWaRQssFChQqiAoUKFQgKFChUIChQoVCC5dzTrh/EGjvYkA2DAGxIGtr9KaOdT186MKDoKvT7GRv0WvjXNKPhzFCrorHvBjc5LhspbrcgG9+gqpoaVIDsRahFcHSqjGMdRC5O9jiMAjXw0q28oBrkRzIvXLKrW01JzLsPOqvhIWZgircm1tdvW+gHnU3+JVQI4mvb9pIf8AmkG+VfCMEfzWvtSskbVBKV7NImxMxjExjaREW8SAizN1mZGIJA/IPO/Wr5y9hssEQP7ilif3iMxv7k1QeVuO4jEGOB1V2kbLnIGibuxtvZQbelaJjbAZV0JsB6f/AJrj5U4+v7HR2Vv4m8RVcHMwIuR2SDX5mvc+wBrEFiGa1jlA+9Wv4icxifECKE/4cF1uT80oNif1+tQPLvA5sXKYYzGGsW/xHyaA62uLsbEaAaVv8eHCDcn9xGVtukP+X8c0Dloja4yka6j2qyti2mUK2iDc2ox8LMfAudDBIRrkRmB9s41rgOLlD2c8TRuN1a49/D6XoJOMncNsFJ1TJHAT5RYbDaj/AOKSRMJoWKSJt1V1O6OvVfuPGo2HFZjZBc1N8G4NJiJRGRlB+Y2HdUfMfXYeppKTUrj2W3otGPgXiWFQTRdmZBmWVbMY3t+1W9mtdSLdRvVP458FpezMmGmTEWF+zK5Ga3RGuRfyNtq1/wDAqixhVAVMoA8ANP61EcQ42mEdg7OzOc6IFJsp+a520YN9RXUaVXIRVnmPE4GzEWsRe4O4INiD5g3HtTaRARp0q6cS5TxE+ImkCrGkksjjOdbO5YaLfcedPsN8LLi8mKUC2yIb/VqT8eEe2glGzNGrnlFarN8N8AuUHEYks2lwoIHmbJVb5k5CbDIZYpFnhHzOBZkt1ZbnT0o4+RF6TC4FLcUkL4fenbQ1ykQ00rRxK6Ui9S2B4S8vyr1te/SpE8iYkg9nHnFtDmUX9Adarkk6bIqKxSak8bwh4SBIMubUe24+tRxXW1Gt7RaoJaVRCjqgWChQomOtWQXJvRC9KfeiX0q0i0xzE5t3rFfM1J8u8FWdnzsUiRGdmAGhUXVQToCTp4034Tj0i1aJZG/iOn3qSxvNna9krQpHAsitJHFYGTL49NBtp1oZcn0hq4rbZ34hwoYeKLsnKmbDK8wv3mztbs100Bvt1y064XyFjJlBEDIDqGkKx3HjlbvW87VM8u8RiMz4/Ehu1d7YaG26fKjIPzMPlHnrV8bjOSPJIt5ZCX7INrGh6O2xIG52+lc/NnnDSVv7j4wi1yfQ3+HXKL4EST4goZCLKqksEUfMQT1bTbwqF5456KiQIAJZlAU5v2ceqk2/e0pzxn4jQRxtGgDmxUBO9dvAHy8fKsox2MaaTM5sTYDqQBfTTzNTDjlklyydA5JJaQ4wsY01+pJPrUthsJnZNctj3SOhpnhVtuNPEa3/ALVLwYSXMipE7sx7qhW18bE6fU1qk09GO92bhw7i6zJdb2sBmIsL7b1ROfcbF20QYLIO8GGl1B1BB33AqvYji2JRRBIrQ5fy6qddri5v6i9MosBIdCCeobesS8dRlyb0PeW1SJmEZFDJ8p6kaKCQL6a6Vq3KPDIooy0colZ7ZnBFtL2UDoLk79TVL4fw1Vwqq3zWv9elMOG8YbDSqw1Vfy9CvUevh51MGWKfX9FSjRsUo0NqqvOWGzLE4F2GYfo36irNhsSsihlN1YBlPiCLg0w4ng86D+En7ituf/G2LjtlZwfD1aNZFF1a6sh1sw0I8tqObAjLaPQjoT4b124EpX8RH0usg9SCrf6VpfEcOylWHRgT5i2t65DcUaPQ0hhWVLgDMOlVviuE3BGjDKw8QdCKsECmOfbRmIt5NsaHEsIS1zbQ6+l9aFyS0SrMD5h4EcLL2ZN1PeRuhW2x8wbV35Z5XkxjlVORRqzkE2NrgWBGvvpVy5t4UZpezYEAWyNYE97wvYXqxcC4RBg4Al8qHU5vmJI3YjSulHyvkVdipRpkFBy/h8HGoa7uSLEC7O3UhS1hU/wng8jtmkPZpuF0La+PQVFtwpnxMcpNo4zmBsSG8LHX/YrtxjG4l3iOGQ/PcynRVUXuCpI0ItrbasORSnKk9/cdCKathc2csQyq1yS26tfUEAW8qxnF4QxyMjbqbXrTcVzSCGezWsSoOl9Bcedm0rMsXiTJIztuST9elbvBhkV8+gMqS6GpNCgaFbmZwwaQ+9KoiKhaOj/NSCa6MO9SJBVsiEh6PMaIClLVBXTJbC8wTo8MivdoABHmAIUC9hY6G1zU3NzDJiGDSTZnksWUIEVLdDp3gOg1GtVKPan0cen9KFwi+0F8RpEhMwudBvfQAfYaUuOG9io19qZICRSULX0JX0quC9C+W7ZYsJlvaxBPXofWpjAcVkguENgdcuhB96rfD+I2vnFwBq3l10+mvnVmTCXVSyOgbVC6Fbg66E6EUtotU9g45xdpVjzI141yhr5ibsWYemot4Vw4fxNlNgdelOTERt/6pOH4UZmyRo2exa0YuTl1YkeA0+ooHFVsFLdol/8A5kSuRwQaZHiGci3nrTR4Ta0i3toWF9DtZhuCPA01GFK6qbis/CKehnJvs2j4e8UzwNETrCQB/wDWwuv0OYe1T+LxGht5ffMKzD4X8Qvi/No3U362KsPv+tXDiXGlEwiuLtMsQ9exnlI+yj3rRd4Wiv8A0hOCktK/8SSf+LIR/qrrJNnRdN/6VExMe0kPj3V99x9h9KkcOwRTmO2lciW6NK0cccfk6Ea3peNOlz1H1vTXG4xMotuW+1NuJ8XQSjDgnOUDDTS1r738jWd8n0EyH4wc9rDUAj+1cMViVeMBxfu2Y+B6/SpdsJ+bfWqRzXjjE7MVYIxN9NMxPU9K04nyaiKd9shMXzHJBiLRsWQoBY7Cx+YA+VRnE+cMTNEsRbKqgglTYvc3Gbr5b1G4zFAsW1FxYE62FRTnpvXYhiiv3LYHN+h/iuJuyRozkiMEAHoDqdRvrpUfI9zSKK9PBDvQogKOoACgaAFJberIjuWFGSLGuUh1paR3FWtlpHK1GopWXWpPh3LU89jFEzDqx7q3/wAx0NC2krbDa+iGEa+n96koZgo1sb7C/wDStJ5N5DwMS3x6vLLe5Xv9moGgHcN287232rRMDiMGn+HhVgwwAAz9iAb+C3Hea3UmwJ/NSfjwf7ZX/sFw+qME4ZwmeY2iw8sl/wByJ29rgWqwYf4YcRfbCMo6Z3jW/lq2b7Vu3DsVh7swlZ2vbNITv1EYIC28cgqVgxyOLowNtD5etMi+S7BcUZnyJ8GxEwmx2V3BDJhwcyKRsZCR3yD020G9T/OGHd8fhI0taZWDXGmWJldwdDfuk29auqmorjWCBlw01rmGQj+WZDE30JQ/y0VUqRZmfGOV5Y58QqrdEZSnQlZT/hqg/MbnL/Ias3w85WOHDYqUWeVQsaXvaM2bX+JiF06BRVp46MkYmtfsmDsBoSi3zfQEtbxWl4IqpCpYxyAyIQbjWxNvIhgw96FRSZDN+YMFDjZ5JMDMZMSlu2g+UKi3UkswAzK2h1N9ulUtcWCSrjKQbXA089BVpm4Bi04rxBcMwAlF5Cduzm7wsdw2ftLW86qvG+GTYeQrKoF9Qw1BHX6Vmmot17C62T3JOIWGczO11VCFAsGvpITb0TKPNhULzFzBIcWko7pSdprXvrYKqm38OnuajkcgXGngfH0pniI85JY5SdSR/Wj1RVWzV8Nx2OSzrtYG3g1tfvSOJcZuAPOstfGyYcd1iV8v7CiHM7sLhh7msi8Zt6QTn6NHTFZrkm1tvWoTiHMaxyhjbMNMxtewvpVUTi0rGyv661Z+XosHCO2xUqGQa96xC+Fl6nfWheJY3bV/gtPlos3BuNGcC0blbXZgp/ltVkl4YjRkOgZXFmVgDe/iDUB8OeLri/xM+t2lKLf8sUaqECrsNWZj61b8YhVCRc9bVjlDhk1odejzVzpwAYXFvEuqEB479Fa/d9QRaq8661d/iZig+LUi1wpH/lpfw6/SqY53ruYpXBMytbG+WjFq6KtGVpyKbOdqBWlmk1ZQQFc2FdaIxedQiDt407wGDaRgiDMzaBR+vkPM01f5j61pXw54AEi7Vx3pdvJBsPc6+wrP5HkLBj5sdjg5OhXL3IccVmlyvJvYi6KfIfm9/pVzw+G0FgDbqdh6CnGFiHh9afrH03622vXlPJ8meWTbOjHGkNYoRfUX6geJFu83p0G1Sq4Rd9771yijBv0Pj5eFP412FvelQbl0E0Nsbw5AoYKMw+U7FTfcEag+lN4+YZoVkeTNLHGVDHd1DbG1rOARrsdamprW12pjBh1dZUNrSf2IB+tdDx888b7M84KSLHwfjcWIjDxurA228SL+1P2FxWJcFweNwL5lw8p1tIoBdJEB1IKX3AFrda0rlvmLt1BN9iLkEHQZhmB2a2hHjXo8eVTVowtU6J+Fw6X0IN/MEbVn/FcS8OGxOGidklwYM2HdbX/D6hl1uCVVpI9f3VO4vVt4biCI4IxqzJmJHRBbve5IHrVb+I+GMQGJUaCN4JfOKZSBf0cKferntWUmQnwzbs8VjI8xYMQ1zckujG7EnUkhtz4VbuZOWVxcWXNlZflYa6ncHyqhckYjLjRuua9/MFQbVq2G0Bvvf9a5c/3scqaME45gnw1opowShHeU6Mmt9fofK1V2RGve9hc9b+lbDz/wwOrHLe2u329Kyc4G0rozbgFfQ3/SxrTglzVMW1TOSTC1jbX1qPxvDla9iFIG42NOsfCVF/O1q68DgDzBW7yyIy2NtHHeUA+O9OcaXKL6KsgvwxW1+u1ibUJYd9P1PSrhjeV3S5S7L/0yLN6+dV6aE5mFiDtltr9KKORSWuycdGn/AAYA/B6fMs0l/Uqn9LVpUsvdtsaxb4SceEGIlw76drZkPTOosVHmV/StaxTNa9v971xPLi4ZnL67NUHcUZF8YMCiyxSqLM2ZG26AkH11NZvINa074ncGxEoV1jdwjahQTZSram1ZoY9Ta9hp711vFlyxJszzTUjkEonOopZpJFa7F0IpIpZNJNWUJIpabUmlCoQEp1P6Vu/BIlWCIdBGn+kVhHjWv8r8V7XCxEbqAp9VAFvpb61xv1aLeJfk2eM0mW6I6Dxp4KgosbrTuLF63J9K85KNG6yZVrGuv4qw0F7VExz3+9dPx5QbXPhe1SNt6JIdSStIDfujzqJxfEYIj3pGJHh08dqYYzn5ozb8Nm/nt+gNRk3xFxJ+SCJB5ksfI+FdTF4+Rq0tGWWSJ3x/HpcQ4XDmYi9rKH6+Nun0qTdcRg5hL2qRLlGkxzNK2XvARL3twO8fvUCvNeNk+bEJGvUKAunqNa4NHCTmfEFn6lI2J9yxNdKHKCVaM0mpF95W5gLTYTXuyRSYeRTuk8X+NH7NH2lvSrjxiKNonjkItKpSxIubgjug7kb1j3DsasckckTNmjcPZ1ADWuGXyJUkX8644vmFmnmmHdlkY6nvdkliqhP4sul9tSdzXQhK47FNjX/ijYSRHTvvHlJGwYKLML9Li9bXgcUk0SSxm6SKHU+R1+o29qwOdc5v4W8+n3rQvg9xImGfDXBEDBkP8MuZmX2cH/u8qyZcSq0HjbLRjcN2hcG2gO9YPzccsqsNLZl+5t+tei8TELE+RB9LVg3xB4P2cjFblS2cf5TowoMFJqgp29lVzFzqSAPHrfc1wOIKurJvGwIPjbf7UbXvpsa45LE10qS9CE6NE4ZxQSxhlbNcfI18wPUBqTPBDIMsi2/8XS/UHqKouB408IIFmQ7xnb1U7g1bOFcdixAC/nGvZva/8rfmrn5sUovlEdGSoTBwGXCYqDEwWnSKRXMZ0bLqCd7MMpOo8tK22CQHvEVkGCm7NiCzZTsjAEKfFTvVjwvFytijkeRIsR1BHgay+RNzSvdDI0i+PgFOoqi86/DyPFXdAI5te+F0bykA39dx51PYPmcHRhk8Oop+/FUdbghh0KsKyRyTxz5Q0NpNHm7jPBJsK2WaMprYNa6t6NtUa169KYxAwIyh1IsVNjp4EEEGqNjfh5g5JcwDxKDrGh0c+AuSU9riuni/UYPU9fhCpYH6MguaFq0PmTg+ETsTh4SYxKwmyGRlyiwALa3Ia+1V/jfLQjLdmRZUzlWcE5d8ykC3la963QyxyKxbxtFcIoxSQaXTUhTYcsuuwqf5U492L5C1kc+ytpqfpUFiCLAWIbW5LXvtawtpSL7emtBkgpxcX0w4S4mq/wDGuzbvaA7Hp9amI+Jqyhrix66WrKuFczOi9m4E0R0yP0/ytuKcSzKL/h5Gjv8A8mTp5DpXIyfpyekzUsqRqKcRA2b7iin4zYE3ArLYeOyKAGuD0/tT1Mc82gex8KSv07j70R5r6LFj8UZD3WBvUbJhJW/K3tTKOGeMjuk+mop9DxaUDVW+la0pQ0mhLSexxheGvcHIfQ1LYThLnwHqaioONyfut9DT2HiUj7Z/ZTTOU0vQuolmwHAEI7zqb9ADp9aj+Ocpg3aJxm008fGlYGKRrdyVvLKwqZwvB8Qw/ZFR0JIH161nlJwduQylJUkZ5iiwJXUdDT/kDmNcDjFeTSGVTFIw/L3g0bkdQpvc9A/lU5zBysxBN0VrdHFz5W61QcWN1YWtcEHTyrdCUciM7uDtnpiSMEXBGtUT4i8AL4dHC5uzJvb9wjr5Xpz8J+ZhiMIImJ7XD2jYE3LL/wAuTxsVsp81q5YiIOpVtiCCPEGsUo8HSNKdnlfHxZGYUwZjbTWrNzbwsxYiVeiuV/XJ9iKrLrbyrp45KStCONaYT7bU3ZrdP/Xp4V3N64O1EgUWPhHNzJZcQDKh2b848LE6MPI1duHNHOueBhKtrldnTyZdxWVxKPGlpiJEYMjZWGzocpv6jpWXN40cnTpj4yNd7UqQVFvI60z4ly9BiRfWCbUiWLS7b3ZLhW9RY+tV/gvPb/LirsP+qoUkdO8ttR6a1Y3LSIJIJI5U8VBBHlvv61glHJgd3/wYq9FdbiXEOH/NlxEX/UN2HoT8yH1FSfC/iHDiO5N/gNY97MCvhoTrepLD4gkWO9rEG3uCDuKg+J8kw4gkxERSX1C2KE9e6Pl08NKKM8WX/JGn9UWnKPQ241zAuFjWOF1c5iyyIRlkU2/apf5tTfa+lUbGY9pCSxGpzaAAAnoAKn8FyLJIxDyJEilgz/MCseruLflAtvuaj8ZxSBLrhoFAA/azf4jtbS4B7qX3tY28a6uKEIrWxEsrbIZRfrS2o2xjNvY/ygW9LUQX/Zpt0LYUw71Lvv6UKFT2WzgFqWwuNSTLHMpJ+VZFPeHhcHRhQoVGrQcX0dOK8MeA5WKuvTcG3T0puiAjQkelChSmyNdMd4biU0fyyG3+/On8PNko3N9bdP8AfShQoFCMntFSkyWw3OEgtoDfQEgD61auG8WxjoGQxKD4lr/6KFCs2aEYySSLTdWKPHcSoJaW1jYhAo19SKZ4vHliBP2suZgoH4gqt2Nhose1FQrOqUqSCVtbZDY6KISFeyKkHUiUv47EqD0qM4kLZT529r0KFb4ajYv7Ep8PuINBxHDsNpXEDjYFJdPswVvat7x09jloUKzeckopodh3RlvxA4WgxYJH7ZLH1BAv9/tWUSL8wO6sV+lChTPGb4WDlWxsyCuJoUK2REABow1ChVyQaYoY1h1+1LwfFZIX7SJ2RvLY+RB0PvQoVSSeicmXnl3mwYtuymjGYKdVAKnxJB29Bf2rpkJLKpygsFJGhsd/Q0KFYc2KOPLxitC8mSSXZ05iPZ4GQLb5Qvtcf2+9Za6UKFacLdMGD0ELVLw4nDhQGw2Y21btnFz42C6UdCnMNn//2Q==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28575" y="-2103438"/>
            <a:ext cx="4800600" cy="4381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pic>
        <p:nvPicPr>
          <p:cNvPr id="5126" name="Picture 6" descr="http://www.rezaconmigo.com/wp-content/images/conozca_apostoles-2.jp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3657" y="3573016"/>
            <a:ext cx="2886447" cy="2829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https://encrypted-tbn2.gstatic.com/images?q=tbn:ANd9GcTMnbTcri98KtQEKTjgGqPk3aAyo7nwb9zkETllLJCiJQMG3lYEKw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7244" y="764704"/>
            <a:ext cx="1819275" cy="2514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7082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260648"/>
            <a:ext cx="8712968" cy="6192688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s-CO" dirty="0"/>
              <a:t>El apóstol Pablo </a:t>
            </a:r>
            <a:r>
              <a:rPr lang="es-CO" dirty="0" smtClean="0"/>
              <a:t>después </a:t>
            </a:r>
            <a:r>
              <a:rPr lang="es-CO" dirty="0"/>
              <a:t>de citar una larga lista de </a:t>
            </a:r>
            <a:r>
              <a:rPr lang="es-CO" dirty="0" smtClean="0"/>
              <a:t>héroes </a:t>
            </a:r>
            <a:r>
              <a:rPr lang="es-CO" dirty="0"/>
              <a:t>de la fe dice</a:t>
            </a:r>
            <a:r>
              <a:rPr lang="es-CO" dirty="0">
                <a:solidFill>
                  <a:srgbClr val="FF0000"/>
                </a:solidFill>
              </a:rPr>
              <a:t>: </a:t>
            </a:r>
            <a:r>
              <a:rPr lang="es-CO" dirty="0" smtClean="0">
                <a:solidFill>
                  <a:srgbClr val="FF0000"/>
                </a:solidFill>
              </a:rPr>
              <a:t>Heb.11:32-35.</a:t>
            </a:r>
          </a:p>
          <a:p>
            <a:pPr marL="0" indent="0" algn="ctr">
              <a:buNone/>
            </a:pPr>
            <a:r>
              <a:rPr lang="es-CO" dirty="0" smtClean="0"/>
              <a:t>«¿</a:t>
            </a:r>
            <a:r>
              <a:rPr lang="es-CO" i="1" dirty="0"/>
              <a:t>Y qué más digo? Porque el tiempo me faltaría contando de Gedeón, de Barac, de Sansón, de Jefté, de David, así como de Samuel y de los </a:t>
            </a:r>
            <a:r>
              <a:rPr lang="es-CO" i="1" dirty="0" smtClean="0"/>
              <a:t>profetas. </a:t>
            </a:r>
            <a:r>
              <a:rPr lang="es-CO" b="1" i="1" baseline="30000" dirty="0" smtClean="0"/>
              <a:t>33 </a:t>
            </a:r>
            <a:r>
              <a:rPr lang="es-CO" i="1" dirty="0"/>
              <a:t>que por fe conquistaron reinos, hicieron justicia, alcanzaron promesas, taparon bocas de </a:t>
            </a:r>
            <a:r>
              <a:rPr lang="es-CO" i="1" dirty="0" smtClean="0"/>
              <a:t>leones</a:t>
            </a:r>
            <a:r>
              <a:rPr lang="es-CO" b="1" i="1" baseline="30000" dirty="0" smtClean="0"/>
              <a:t>34 </a:t>
            </a:r>
            <a:r>
              <a:rPr lang="es-CO" i="1" dirty="0"/>
              <a:t>apagaron fuegos impetuosos, evitaron filo de espada, sacaron fuerzas de debilidad, se hicieron fuertes en batallas, pusieron en fuga ejércitos </a:t>
            </a:r>
            <a:r>
              <a:rPr lang="es-CO" i="1" dirty="0" smtClean="0"/>
              <a:t>extranjeros. </a:t>
            </a:r>
          </a:p>
          <a:p>
            <a:pPr marL="0" indent="0" algn="ctr">
              <a:buNone/>
            </a:pPr>
            <a:r>
              <a:rPr lang="es-CO" b="1" i="1" baseline="30000" dirty="0" smtClean="0"/>
              <a:t>35 </a:t>
            </a:r>
            <a:r>
              <a:rPr lang="es-CO" i="1" dirty="0"/>
              <a:t>Las mujeres recibieron sus muertos mediante resurrección; mas otros fueron atormentados, no aceptando el rescate, a fin de obtener mejor </a:t>
            </a:r>
            <a:r>
              <a:rPr lang="es-CO" i="1" dirty="0" smtClean="0"/>
              <a:t>resurrección</a:t>
            </a:r>
            <a:r>
              <a:rPr lang="es-CO" dirty="0" smtClean="0"/>
              <a:t>». 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208420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760640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s-CO" dirty="0"/>
              <a:t>Nuestro cometido es cumplir con la orden de Cristo: </a:t>
            </a:r>
            <a:r>
              <a:rPr lang="es-CO" dirty="0" smtClean="0"/>
              <a:t>«</a:t>
            </a:r>
            <a:r>
              <a:rPr lang="es-CO" i="1" dirty="0" smtClean="0"/>
              <a:t>Id </a:t>
            </a:r>
            <a:r>
              <a:rPr lang="es-CO" i="1" dirty="0"/>
              <a:t>por todo el mundo </a:t>
            </a:r>
            <a:r>
              <a:rPr lang="es-CO" i="1" dirty="0" smtClean="0"/>
              <a:t>y</a:t>
            </a:r>
            <a:r>
              <a:rPr lang="es-CO" i="1" dirty="0"/>
              <a:t> </a:t>
            </a:r>
            <a:r>
              <a:rPr lang="es-CO" i="1" dirty="0" smtClean="0"/>
              <a:t>predicad el Evangelio en todo el mundo…»</a:t>
            </a:r>
          </a:p>
          <a:p>
            <a:pPr marL="0" indent="0" algn="ctr">
              <a:buNone/>
            </a:pPr>
            <a:r>
              <a:rPr lang="es-CO" dirty="0" smtClean="0"/>
              <a:t> </a:t>
            </a:r>
            <a:r>
              <a:rPr lang="es-CO" dirty="0"/>
              <a:t>No importa los resultados, nuestro </a:t>
            </a:r>
            <a:r>
              <a:rPr lang="es-CO" dirty="0" smtClean="0"/>
              <a:t>deber </a:t>
            </a:r>
            <a:r>
              <a:rPr lang="es-CO" dirty="0"/>
              <a:t>es predicar, y Dios se encargará del resto</a:t>
            </a:r>
            <a:r>
              <a:rPr lang="es-CO" dirty="0" smtClean="0"/>
              <a:t>.</a:t>
            </a:r>
          </a:p>
          <a:p>
            <a:pPr marL="0" indent="0" algn="ctr">
              <a:buNone/>
            </a:pPr>
            <a:endParaRPr lang="es-CO" dirty="0"/>
          </a:p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Es así como el propósito de esta pagina Web es </a:t>
            </a:r>
            <a:r>
              <a:rPr lang="es-CO" dirty="0">
                <a:solidFill>
                  <a:srgbClr val="FF0000"/>
                </a:solidFill>
              </a:rPr>
              <a:t>p</a:t>
            </a:r>
            <a:r>
              <a:rPr lang="es-CO" dirty="0" smtClean="0">
                <a:solidFill>
                  <a:srgbClr val="FF0000"/>
                </a:solidFill>
              </a:rPr>
              <a:t>redicar el </a:t>
            </a:r>
            <a:r>
              <a:rPr lang="es-CO" dirty="0" smtClean="0">
                <a:solidFill>
                  <a:srgbClr val="FF0000"/>
                </a:solidFill>
              </a:rPr>
              <a:t>Evangelio </a:t>
            </a:r>
            <a:r>
              <a:rPr lang="es-CO" dirty="0" smtClean="0">
                <a:solidFill>
                  <a:srgbClr val="FF0000"/>
                </a:solidFill>
              </a:rPr>
              <a:t>sin ningún propósito de lucro, para lo cual le ruego </a:t>
            </a:r>
            <a:r>
              <a:rPr lang="es-CO" dirty="0" smtClean="0">
                <a:solidFill>
                  <a:srgbClr val="FF0000"/>
                </a:solidFill>
              </a:rPr>
              <a:t>me ayude a compartir </a:t>
            </a:r>
            <a:r>
              <a:rPr lang="es-CO" dirty="0" smtClean="0">
                <a:solidFill>
                  <a:srgbClr val="FF0000"/>
                </a:solidFill>
              </a:rPr>
              <a:t>estos temas, que sin duda, Dios le recompensará. Amen.</a:t>
            </a:r>
          </a:p>
          <a:p>
            <a:pPr marL="0" indent="0" algn="ctr">
              <a:buNone/>
            </a:pPr>
            <a:endParaRPr lang="es-CO" dirty="0" smtClean="0">
              <a:latin typeface="Algerian" pitchFamily="82" charset="0"/>
            </a:endParaRPr>
          </a:p>
          <a:p>
            <a:pPr marL="0" indent="0" algn="ctr">
              <a:buNone/>
            </a:pPr>
            <a:r>
              <a:rPr lang="es-CO" dirty="0" smtClean="0">
                <a:latin typeface="Algerian" pitchFamily="82" charset="0"/>
              </a:rPr>
              <a:t>y no olvide que cristo viene pronto.  </a:t>
            </a:r>
          </a:p>
          <a:p>
            <a:endParaRPr lang="es-CO" dirty="0">
              <a:latin typeface="Algerian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576400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689</TotalTime>
  <Words>1844</Words>
  <Application>Microsoft Office PowerPoint</Application>
  <PresentationFormat>Presentación en pantalla (4:3)</PresentationFormat>
  <Paragraphs>75</Paragraphs>
  <Slides>18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18</vt:i4>
      </vt:variant>
    </vt:vector>
  </HeadingPairs>
  <TitlesOfParts>
    <vt:vector size="19" baseType="lpstr">
      <vt:lpstr>Tema de Office</vt:lpstr>
      <vt:lpstr>Presentación de PowerPoint</vt:lpstr>
      <vt:lpstr>Introducción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 VALOR DE LA LUZ</dc:title>
  <dc:creator>FAMILIA FIERRO CH</dc:creator>
  <cp:lastModifiedBy>FAMILIA FIERRO CH</cp:lastModifiedBy>
  <cp:revision>74</cp:revision>
  <dcterms:created xsi:type="dcterms:W3CDTF">2012-11-19T12:06:12Z</dcterms:created>
  <dcterms:modified xsi:type="dcterms:W3CDTF">2013-11-13T23:20:03Z</dcterms:modified>
</cp:coreProperties>
</file>